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80" r:id="rId5"/>
    <p:sldId id="259" r:id="rId6"/>
    <p:sldId id="271" r:id="rId7"/>
    <p:sldId id="278" r:id="rId8"/>
    <p:sldId id="273" r:id="rId9"/>
    <p:sldId id="279" r:id="rId10"/>
    <p:sldId id="274" r:id="rId11"/>
    <p:sldId id="281" r:id="rId12"/>
    <p:sldId id="275" r:id="rId13"/>
    <p:sldId id="282" r:id="rId14"/>
    <p:sldId id="270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A16591-DEB6-4620-B6EA-17CD8AC5AB94}" v="169" dt="2024-06-13T16:08:21.7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13" autoAdjust="0"/>
  </p:normalViewPr>
  <p:slideViewPr>
    <p:cSldViewPr snapToGrid="0">
      <p:cViewPr varScale="1">
        <p:scale>
          <a:sx n="93" d="100"/>
          <a:sy n="93" d="100"/>
        </p:scale>
        <p:origin x="5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Matteo Carraretto" userId="75e802ce-b36d-4fea-a613-8632f0cb9354" providerId="ADAL" clId="{01A16591-DEB6-4620-B6EA-17CD8AC5AB94}"/>
    <pc:docChg chg="undo redo custSel addSld modSld">
      <pc:chgData name="Igor Matteo Carraretto" userId="75e802ce-b36d-4fea-a613-8632f0cb9354" providerId="ADAL" clId="{01A16591-DEB6-4620-B6EA-17CD8AC5AB94}" dt="2024-06-20T08:01:21.746" v="951" actId="20577"/>
      <pc:docMkLst>
        <pc:docMk/>
      </pc:docMkLst>
      <pc:sldChg chg="modSp mod">
        <pc:chgData name="Igor Matteo Carraretto" userId="75e802ce-b36d-4fea-a613-8632f0cb9354" providerId="ADAL" clId="{01A16591-DEB6-4620-B6EA-17CD8AC5AB94}" dt="2024-06-13T15:51:28.339" v="762" actId="20577"/>
        <pc:sldMkLst>
          <pc:docMk/>
          <pc:sldMk cId="123405263" sldId="256"/>
        </pc:sldMkLst>
        <pc:spChg chg="mod">
          <ac:chgData name="Igor Matteo Carraretto" userId="75e802ce-b36d-4fea-a613-8632f0cb9354" providerId="ADAL" clId="{01A16591-DEB6-4620-B6EA-17CD8AC5AB94}" dt="2024-06-13T15:51:28.339" v="762" actId="20577"/>
          <ac:spMkLst>
            <pc:docMk/>
            <pc:sldMk cId="123405263" sldId="256"/>
            <ac:spMk id="3" creationId="{8CF05BDB-4EFB-A878-8195-1BCCCA86777E}"/>
          </ac:spMkLst>
        </pc:spChg>
      </pc:sldChg>
      <pc:sldChg chg="modSp mod">
        <pc:chgData name="Igor Matteo Carraretto" userId="75e802ce-b36d-4fea-a613-8632f0cb9354" providerId="ADAL" clId="{01A16591-DEB6-4620-B6EA-17CD8AC5AB94}" dt="2024-06-20T08:01:21.746" v="951" actId="20577"/>
        <pc:sldMkLst>
          <pc:docMk/>
          <pc:sldMk cId="963805944" sldId="257"/>
        </pc:sldMkLst>
        <pc:spChg chg="mod">
          <ac:chgData name="Igor Matteo Carraretto" userId="75e802ce-b36d-4fea-a613-8632f0cb9354" providerId="ADAL" clId="{01A16591-DEB6-4620-B6EA-17CD8AC5AB94}" dt="2024-06-20T08:01:21.746" v="951" actId="20577"/>
          <ac:spMkLst>
            <pc:docMk/>
            <pc:sldMk cId="963805944" sldId="257"/>
            <ac:spMk id="3" creationId="{9E23248C-0A0A-5091-B4F3-E8757F89681E}"/>
          </ac:spMkLst>
        </pc:spChg>
        <pc:spChg chg="mod">
          <ac:chgData name="Igor Matteo Carraretto" userId="75e802ce-b36d-4fea-a613-8632f0cb9354" providerId="ADAL" clId="{01A16591-DEB6-4620-B6EA-17CD8AC5AB94}" dt="2024-06-12T12:10:49.326" v="253" actId="12788"/>
          <ac:spMkLst>
            <pc:docMk/>
            <pc:sldMk cId="963805944" sldId="257"/>
            <ac:spMk id="4" creationId="{D80907E7-A3D2-4788-179B-B5ED05D04CF1}"/>
          </ac:spMkLst>
        </pc:spChg>
        <pc:spChg chg="mod">
          <ac:chgData name="Igor Matteo Carraretto" userId="75e802ce-b36d-4fea-a613-8632f0cb9354" providerId="ADAL" clId="{01A16591-DEB6-4620-B6EA-17CD8AC5AB94}" dt="2024-06-12T12:10:15.082" v="251" actId="12789"/>
          <ac:spMkLst>
            <pc:docMk/>
            <pc:sldMk cId="963805944" sldId="257"/>
            <ac:spMk id="5" creationId="{ED719AA3-8B2C-4070-9288-997024DDAB31}"/>
          </ac:spMkLst>
        </pc:spChg>
        <pc:spChg chg="mod">
          <ac:chgData name="Igor Matteo Carraretto" userId="75e802ce-b36d-4fea-a613-8632f0cb9354" providerId="ADAL" clId="{01A16591-DEB6-4620-B6EA-17CD8AC5AB94}" dt="2024-06-12T12:10:49.326" v="253" actId="12788"/>
          <ac:spMkLst>
            <pc:docMk/>
            <pc:sldMk cId="963805944" sldId="257"/>
            <ac:spMk id="6" creationId="{DE6F11D4-DAEF-0457-37B4-5F895DB44895}"/>
          </ac:spMkLst>
        </pc:spChg>
        <pc:grpChg chg="mod">
          <ac:chgData name="Igor Matteo Carraretto" userId="75e802ce-b36d-4fea-a613-8632f0cb9354" providerId="ADAL" clId="{01A16591-DEB6-4620-B6EA-17CD8AC5AB94}" dt="2024-06-12T12:10:49.326" v="253" actId="12788"/>
          <ac:grpSpMkLst>
            <pc:docMk/>
            <pc:sldMk cId="963805944" sldId="257"/>
            <ac:grpSpMk id="10" creationId="{D740BF43-F419-EA9D-BF2F-24042F01755F}"/>
          </ac:grpSpMkLst>
        </pc:grpChg>
        <pc:graphicFrameChg chg="mod">
          <ac:chgData name="Igor Matteo Carraretto" userId="75e802ce-b36d-4fea-a613-8632f0cb9354" providerId="ADAL" clId="{01A16591-DEB6-4620-B6EA-17CD8AC5AB94}" dt="2024-06-12T12:10:49.326" v="253" actId="12788"/>
          <ac:graphicFrameMkLst>
            <pc:docMk/>
            <pc:sldMk cId="963805944" sldId="257"/>
            <ac:graphicFrameMk id="11" creationId="{5D033C52-CC06-940E-6333-625C13549BE7}"/>
          </ac:graphicFrameMkLst>
        </pc:graphicFrameChg>
        <pc:picChg chg="mod">
          <ac:chgData name="Igor Matteo Carraretto" userId="75e802ce-b36d-4fea-a613-8632f0cb9354" providerId="ADAL" clId="{01A16591-DEB6-4620-B6EA-17CD8AC5AB94}" dt="2024-06-12T12:10:40.401" v="252" actId="12789"/>
          <ac:picMkLst>
            <pc:docMk/>
            <pc:sldMk cId="963805944" sldId="257"/>
            <ac:picMk id="2" creationId="{4CC6F6DC-D060-B9D0-2F66-EE51505F6E69}"/>
          </ac:picMkLst>
        </pc:picChg>
      </pc:sldChg>
      <pc:sldChg chg="addSp modSp mod modAnim">
        <pc:chgData name="Igor Matteo Carraretto" userId="75e802ce-b36d-4fea-a613-8632f0cb9354" providerId="ADAL" clId="{01A16591-DEB6-4620-B6EA-17CD8AC5AB94}" dt="2024-06-11T15:18:30.053" v="34" actId="208"/>
        <pc:sldMkLst>
          <pc:docMk/>
          <pc:sldMk cId="3285956869" sldId="258"/>
        </pc:sldMkLst>
        <pc:spChg chg="add mod">
          <ac:chgData name="Igor Matteo Carraretto" userId="75e802ce-b36d-4fea-a613-8632f0cb9354" providerId="ADAL" clId="{01A16591-DEB6-4620-B6EA-17CD8AC5AB94}" dt="2024-06-11T15:18:30.053" v="34" actId="208"/>
          <ac:spMkLst>
            <pc:docMk/>
            <pc:sldMk cId="3285956869" sldId="258"/>
            <ac:spMk id="2" creationId="{BDB1B9F6-111A-CCF3-BA59-54E00DC13010}"/>
          </ac:spMkLst>
        </pc:spChg>
        <pc:spChg chg="ord">
          <ac:chgData name="Igor Matteo Carraretto" userId="75e802ce-b36d-4fea-a613-8632f0cb9354" providerId="ADAL" clId="{01A16591-DEB6-4620-B6EA-17CD8AC5AB94}" dt="2024-06-11T15:17:49.400" v="33" actId="166"/>
          <ac:spMkLst>
            <pc:docMk/>
            <pc:sldMk cId="3285956869" sldId="258"/>
            <ac:spMk id="299" creationId="{FFEDA41A-70C0-1AEA-D67B-6932278F11BA}"/>
          </ac:spMkLst>
        </pc:spChg>
      </pc:sldChg>
      <pc:sldChg chg="addSp modSp mod">
        <pc:chgData name="Igor Matteo Carraretto" userId="75e802ce-b36d-4fea-a613-8632f0cb9354" providerId="ADAL" clId="{01A16591-DEB6-4620-B6EA-17CD8AC5AB94}" dt="2024-06-18T14:27:47.321" v="949" actId="14838"/>
        <pc:sldMkLst>
          <pc:docMk/>
          <pc:sldMk cId="1129047642" sldId="270"/>
        </pc:sldMkLst>
        <pc:spChg chg="add mod">
          <ac:chgData name="Igor Matteo Carraretto" userId="75e802ce-b36d-4fea-a613-8632f0cb9354" providerId="ADAL" clId="{01A16591-DEB6-4620-B6EA-17CD8AC5AB94}" dt="2024-06-13T16:03:45.529" v="860" actId="14100"/>
          <ac:spMkLst>
            <pc:docMk/>
            <pc:sldMk cId="1129047642" sldId="270"/>
            <ac:spMk id="3" creationId="{71BFC0A3-333A-0E0B-9FDD-E38CA9C73CF4}"/>
          </ac:spMkLst>
        </pc:spChg>
        <pc:spChg chg="mod">
          <ac:chgData name="Igor Matteo Carraretto" userId="75e802ce-b36d-4fea-a613-8632f0cb9354" providerId="ADAL" clId="{01A16591-DEB6-4620-B6EA-17CD8AC5AB94}" dt="2024-06-13T16:04:27.198" v="896" actId="1076"/>
          <ac:spMkLst>
            <pc:docMk/>
            <pc:sldMk cId="1129047642" sldId="270"/>
            <ac:spMk id="4" creationId="{604F2212-F45B-1263-04DF-81E6BEF0C313}"/>
          </ac:spMkLst>
        </pc:spChg>
        <pc:spChg chg="add mod">
          <ac:chgData name="Igor Matteo Carraretto" userId="75e802ce-b36d-4fea-a613-8632f0cb9354" providerId="ADAL" clId="{01A16591-DEB6-4620-B6EA-17CD8AC5AB94}" dt="2024-06-18T14:27:47.321" v="949" actId="14838"/>
          <ac:spMkLst>
            <pc:docMk/>
            <pc:sldMk cId="1129047642" sldId="270"/>
            <ac:spMk id="5" creationId="{4F517E8A-6CED-114D-A222-1F899C52B941}"/>
          </ac:spMkLst>
        </pc:spChg>
        <pc:spChg chg="add mod">
          <ac:chgData name="Igor Matteo Carraretto" userId="75e802ce-b36d-4fea-a613-8632f0cb9354" providerId="ADAL" clId="{01A16591-DEB6-4620-B6EA-17CD8AC5AB94}" dt="2024-06-13T16:08:34.087" v="946" actId="12788"/>
          <ac:spMkLst>
            <pc:docMk/>
            <pc:sldMk cId="1129047642" sldId="270"/>
            <ac:spMk id="6" creationId="{B2420872-8F30-844A-00F8-BFEA989856BC}"/>
          </ac:spMkLst>
        </pc:spChg>
        <pc:picChg chg="mod">
          <ac:chgData name="Igor Matteo Carraretto" userId="75e802ce-b36d-4fea-a613-8632f0cb9354" providerId="ADAL" clId="{01A16591-DEB6-4620-B6EA-17CD8AC5AB94}" dt="2024-06-13T16:04:03.780" v="865" actId="1076"/>
          <ac:picMkLst>
            <pc:docMk/>
            <pc:sldMk cId="1129047642" sldId="270"/>
            <ac:picMk id="2" creationId="{2670E510-F024-C287-DA62-1AB3D132AEFC}"/>
          </ac:picMkLst>
        </pc:picChg>
      </pc:sldChg>
      <pc:sldChg chg="modSp mod">
        <pc:chgData name="Igor Matteo Carraretto" userId="75e802ce-b36d-4fea-a613-8632f0cb9354" providerId="ADAL" clId="{01A16591-DEB6-4620-B6EA-17CD8AC5AB94}" dt="2024-06-12T12:12:55.552" v="354" actId="20577"/>
        <pc:sldMkLst>
          <pc:docMk/>
          <pc:sldMk cId="3449794083" sldId="271"/>
        </pc:sldMkLst>
        <pc:spChg chg="mod">
          <ac:chgData name="Igor Matteo Carraretto" userId="75e802ce-b36d-4fea-a613-8632f0cb9354" providerId="ADAL" clId="{01A16591-DEB6-4620-B6EA-17CD8AC5AB94}" dt="2024-06-12T12:11:48.347" v="261" actId="20577"/>
          <ac:spMkLst>
            <pc:docMk/>
            <pc:sldMk cId="3449794083" sldId="271"/>
            <ac:spMk id="3" creationId="{8E43FCFC-3FC3-C581-14FA-B480B1D3100E}"/>
          </ac:spMkLst>
        </pc:spChg>
        <pc:spChg chg="mod">
          <ac:chgData name="Igor Matteo Carraretto" userId="75e802ce-b36d-4fea-a613-8632f0cb9354" providerId="ADAL" clId="{01A16591-DEB6-4620-B6EA-17CD8AC5AB94}" dt="2024-06-12T12:12:55.552" v="354" actId="20577"/>
          <ac:spMkLst>
            <pc:docMk/>
            <pc:sldMk cId="3449794083" sldId="271"/>
            <ac:spMk id="16" creationId="{54AE4C9C-7D5A-64F2-A185-4D42607E464E}"/>
          </ac:spMkLst>
        </pc:spChg>
      </pc:sldChg>
      <pc:sldChg chg="modSp mod">
        <pc:chgData name="Igor Matteo Carraretto" userId="75e802ce-b36d-4fea-a613-8632f0cb9354" providerId="ADAL" clId="{01A16591-DEB6-4620-B6EA-17CD8AC5AB94}" dt="2024-06-12T12:14:53.873" v="370" actId="113"/>
        <pc:sldMkLst>
          <pc:docMk/>
          <pc:sldMk cId="2389769275" sldId="273"/>
        </pc:sldMkLst>
        <pc:spChg chg="mod">
          <ac:chgData name="Igor Matteo Carraretto" userId="75e802ce-b36d-4fea-a613-8632f0cb9354" providerId="ADAL" clId="{01A16591-DEB6-4620-B6EA-17CD8AC5AB94}" dt="2024-06-12T12:14:23.068" v="366" actId="14100"/>
          <ac:spMkLst>
            <pc:docMk/>
            <pc:sldMk cId="2389769275" sldId="273"/>
            <ac:spMk id="2" creationId="{8491AA24-DC87-EF51-3803-A8A9C4C48DA8}"/>
          </ac:spMkLst>
        </pc:spChg>
        <pc:spChg chg="mod">
          <ac:chgData name="Igor Matteo Carraretto" userId="75e802ce-b36d-4fea-a613-8632f0cb9354" providerId="ADAL" clId="{01A16591-DEB6-4620-B6EA-17CD8AC5AB94}" dt="2024-06-12T10:07:18.861" v="241" actId="12788"/>
          <ac:spMkLst>
            <pc:docMk/>
            <pc:sldMk cId="2389769275" sldId="273"/>
            <ac:spMk id="3" creationId="{85B6F5F8-473E-3816-4A35-006CD54F7497}"/>
          </ac:spMkLst>
        </pc:spChg>
        <pc:spChg chg="mod">
          <ac:chgData name="Igor Matteo Carraretto" userId="75e802ce-b36d-4fea-a613-8632f0cb9354" providerId="ADAL" clId="{01A16591-DEB6-4620-B6EA-17CD8AC5AB94}" dt="2024-06-12T12:14:53.873" v="370" actId="113"/>
          <ac:spMkLst>
            <pc:docMk/>
            <pc:sldMk cId="2389769275" sldId="273"/>
            <ac:spMk id="4" creationId="{8ACD7463-B777-8E89-0919-3774FE29B762}"/>
          </ac:spMkLst>
        </pc:spChg>
        <pc:grpChg chg="mod">
          <ac:chgData name="Igor Matteo Carraretto" userId="75e802ce-b36d-4fea-a613-8632f0cb9354" providerId="ADAL" clId="{01A16591-DEB6-4620-B6EA-17CD8AC5AB94}" dt="2024-06-12T12:14:28.899" v="367" actId="12788"/>
          <ac:grpSpMkLst>
            <pc:docMk/>
            <pc:sldMk cId="2389769275" sldId="273"/>
            <ac:grpSpMk id="5" creationId="{EC137980-B1D0-804F-1948-A374598786DB}"/>
          </ac:grpSpMkLst>
        </pc:grpChg>
      </pc:sldChg>
      <pc:sldChg chg="modSp mod">
        <pc:chgData name="Igor Matteo Carraretto" userId="75e802ce-b36d-4fea-a613-8632f0cb9354" providerId="ADAL" clId="{01A16591-DEB6-4620-B6EA-17CD8AC5AB94}" dt="2024-06-12T12:15:41.033" v="404" actId="1038"/>
        <pc:sldMkLst>
          <pc:docMk/>
          <pc:sldMk cId="3513503518" sldId="274"/>
        </pc:sldMkLst>
        <pc:spChg chg="mod">
          <ac:chgData name="Igor Matteo Carraretto" userId="75e802ce-b36d-4fea-a613-8632f0cb9354" providerId="ADAL" clId="{01A16591-DEB6-4620-B6EA-17CD8AC5AB94}" dt="2024-06-12T12:15:41.033" v="404" actId="1038"/>
          <ac:spMkLst>
            <pc:docMk/>
            <pc:sldMk cId="3513503518" sldId="274"/>
            <ac:spMk id="2" creationId="{33A5372A-2EDE-3987-60A9-D457F7AB9FEA}"/>
          </ac:spMkLst>
        </pc:spChg>
        <pc:graphicFrameChg chg="mod modGraphic">
          <ac:chgData name="Igor Matteo Carraretto" userId="75e802ce-b36d-4fea-a613-8632f0cb9354" providerId="ADAL" clId="{01A16591-DEB6-4620-B6EA-17CD8AC5AB94}" dt="2024-06-12T12:15:34.534" v="374" actId="12788"/>
          <ac:graphicFrameMkLst>
            <pc:docMk/>
            <pc:sldMk cId="3513503518" sldId="274"/>
            <ac:graphicFrameMk id="6" creationId="{1E7CBC7E-987F-17B0-3EC9-2B2B28C59CB9}"/>
          </ac:graphicFrameMkLst>
        </pc:graphicFrameChg>
      </pc:sldChg>
      <pc:sldChg chg="modSp mod">
        <pc:chgData name="Igor Matteo Carraretto" userId="75e802ce-b36d-4fea-a613-8632f0cb9354" providerId="ADAL" clId="{01A16591-DEB6-4620-B6EA-17CD8AC5AB94}" dt="2024-06-20T08:00:49.654" v="950" actId="20577"/>
        <pc:sldMkLst>
          <pc:docMk/>
          <pc:sldMk cId="4237247791" sldId="275"/>
        </pc:sldMkLst>
        <pc:spChg chg="mod">
          <ac:chgData name="Igor Matteo Carraretto" userId="75e802ce-b36d-4fea-a613-8632f0cb9354" providerId="ADAL" clId="{01A16591-DEB6-4620-B6EA-17CD8AC5AB94}" dt="2024-06-20T08:00:49.654" v="950" actId="20577"/>
          <ac:spMkLst>
            <pc:docMk/>
            <pc:sldMk cId="4237247791" sldId="275"/>
            <ac:spMk id="3" creationId="{78F8A1B1-DFE2-C47B-0C7A-D058A58799CA}"/>
          </ac:spMkLst>
        </pc:spChg>
      </pc:sldChg>
      <pc:sldChg chg="modSp mod">
        <pc:chgData name="Igor Matteo Carraretto" userId="75e802ce-b36d-4fea-a613-8632f0cb9354" providerId="ADAL" clId="{01A16591-DEB6-4620-B6EA-17CD8AC5AB94}" dt="2024-06-12T12:11:19.303" v="257" actId="14100"/>
        <pc:sldMkLst>
          <pc:docMk/>
          <pc:sldMk cId="3423134492" sldId="280"/>
        </pc:sldMkLst>
        <pc:spChg chg="mod">
          <ac:chgData name="Igor Matteo Carraretto" userId="75e802ce-b36d-4fea-a613-8632f0cb9354" providerId="ADAL" clId="{01A16591-DEB6-4620-B6EA-17CD8AC5AB94}" dt="2024-06-12T12:11:19.303" v="257" actId="14100"/>
          <ac:spMkLst>
            <pc:docMk/>
            <pc:sldMk cId="3423134492" sldId="280"/>
            <ac:spMk id="13" creationId="{75188565-D7D7-243B-A2AD-254433CBC3AC}"/>
          </ac:spMkLst>
        </pc:spChg>
      </pc:sldChg>
      <pc:sldChg chg="addSp delSp modSp add mod">
        <pc:chgData name="Igor Matteo Carraretto" userId="75e802ce-b36d-4fea-a613-8632f0cb9354" providerId="ADAL" clId="{01A16591-DEB6-4620-B6EA-17CD8AC5AB94}" dt="2024-06-12T12:30:39.876" v="692" actId="122"/>
        <pc:sldMkLst>
          <pc:docMk/>
          <pc:sldMk cId="2828753367" sldId="282"/>
        </pc:sldMkLst>
        <pc:spChg chg="add del">
          <ac:chgData name="Igor Matteo Carraretto" userId="75e802ce-b36d-4fea-a613-8632f0cb9354" providerId="ADAL" clId="{01A16591-DEB6-4620-B6EA-17CD8AC5AB94}" dt="2024-06-12T08:31:59.334" v="143" actId="478"/>
          <ac:spMkLst>
            <pc:docMk/>
            <pc:sldMk cId="2828753367" sldId="282"/>
            <ac:spMk id="3" creationId="{AC16BFA5-F192-4C8E-9F3C-C1098C7F3D33}"/>
          </ac:spMkLst>
        </pc:spChg>
        <pc:spChg chg="mod">
          <ac:chgData name="Igor Matteo Carraretto" userId="75e802ce-b36d-4fea-a613-8632f0cb9354" providerId="ADAL" clId="{01A16591-DEB6-4620-B6EA-17CD8AC5AB94}" dt="2024-06-12T12:30:33.629" v="690" actId="20577"/>
          <ac:spMkLst>
            <pc:docMk/>
            <pc:sldMk cId="2828753367" sldId="282"/>
            <ac:spMk id="6" creationId="{1845C8CB-2F3C-D726-5C67-BB34126AF4D7}"/>
          </ac:spMkLst>
        </pc:spChg>
        <pc:spChg chg="add mod">
          <ac:chgData name="Igor Matteo Carraretto" userId="75e802ce-b36d-4fea-a613-8632f0cb9354" providerId="ADAL" clId="{01A16591-DEB6-4620-B6EA-17CD8AC5AB94}" dt="2024-06-12T12:30:39.876" v="692" actId="122"/>
          <ac:spMkLst>
            <pc:docMk/>
            <pc:sldMk cId="2828753367" sldId="282"/>
            <ac:spMk id="18" creationId="{DB11A9A8-A3F9-E992-8950-EEE5B38F6764}"/>
          </ac:spMkLst>
        </pc:spChg>
        <pc:grpChg chg="add mod">
          <ac:chgData name="Igor Matteo Carraretto" userId="75e802ce-b36d-4fea-a613-8632f0cb9354" providerId="ADAL" clId="{01A16591-DEB6-4620-B6EA-17CD8AC5AB94}" dt="2024-06-12T08:32:34.009" v="149" actId="164"/>
          <ac:grpSpMkLst>
            <pc:docMk/>
            <pc:sldMk cId="2828753367" sldId="282"/>
            <ac:grpSpMk id="14" creationId="{E9443A73-06A0-3848-413E-9E8B2E93A443}"/>
          </ac:grpSpMkLst>
        </pc:grpChg>
        <pc:graphicFrameChg chg="add del modGraphic">
          <ac:chgData name="Igor Matteo Carraretto" userId="75e802ce-b36d-4fea-a613-8632f0cb9354" providerId="ADAL" clId="{01A16591-DEB6-4620-B6EA-17CD8AC5AB94}" dt="2024-06-12T08:32:18.465" v="146" actId="478"/>
          <ac:graphicFrameMkLst>
            <pc:docMk/>
            <pc:sldMk cId="2828753367" sldId="282"/>
            <ac:graphicFrameMk id="7" creationId="{5DA6D818-3116-5AD3-EFC1-2F71B61393E5}"/>
          </ac:graphicFrameMkLst>
        </pc:graphicFrameChg>
        <pc:picChg chg="add del mod">
          <ac:chgData name="Igor Matteo Carraretto" userId="75e802ce-b36d-4fea-a613-8632f0cb9354" providerId="ADAL" clId="{01A16591-DEB6-4620-B6EA-17CD8AC5AB94}" dt="2024-06-12T08:29:38.615" v="118" actId="478"/>
          <ac:picMkLst>
            <pc:docMk/>
            <pc:sldMk cId="2828753367" sldId="282"/>
            <ac:picMk id="2" creationId="{2670E510-F024-C287-DA62-1AB3D132AEFC}"/>
          </ac:picMkLst>
        </pc:picChg>
        <pc:picChg chg="add del mod">
          <ac:chgData name="Igor Matteo Carraretto" userId="75e802ce-b36d-4fea-a613-8632f0cb9354" providerId="ADAL" clId="{01A16591-DEB6-4620-B6EA-17CD8AC5AB94}" dt="2024-06-12T12:29:24.645" v="683" actId="21"/>
          <ac:picMkLst>
            <pc:docMk/>
            <pc:sldMk cId="2828753367" sldId="282"/>
            <ac:picMk id="3" creationId="{A99FACCC-5264-D2D0-AC86-1DC04ED34E16}"/>
          </ac:picMkLst>
        </pc:picChg>
        <pc:picChg chg="add del mod modCrop">
          <ac:chgData name="Igor Matteo Carraretto" userId="75e802ce-b36d-4fea-a613-8632f0cb9354" providerId="ADAL" clId="{01A16591-DEB6-4620-B6EA-17CD8AC5AB94}" dt="2024-06-12T08:30:27.143" v="124" actId="21"/>
          <ac:picMkLst>
            <pc:docMk/>
            <pc:sldMk cId="2828753367" sldId="282"/>
            <ac:picMk id="4" creationId="{8C274D80-37FC-19DA-9678-0F57AA56D5E0}"/>
          </ac:picMkLst>
        </pc:picChg>
        <pc:picChg chg="add mod">
          <ac:chgData name="Igor Matteo Carraretto" userId="75e802ce-b36d-4fea-a613-8632f0cb9354" providerId="ADAL" clId="{01A16591-DEB6-4620-B6EA-17CD8AC5AB94}" dt="2024-06-12T12:29:59.996" v="688" actId="465"/>
          <ac:picMkLst>
            <pc:docMk/>
            <pc:sldMk cId="2828753367" sldId="282"/>
            <ac:picMk id="4" creationId="{A99FACCC-5264-D2D0-AC86-1DC04ED34E16}"/>
          </ac:picMkLst>
        </pc:picChg>
        <pc:picChg chg="del mod">
          <ac:chgData name="Igor Matteo Carraretto" userId="75e802ce-b36d-4fea-a613-8632f0cb9354" providerId="ADAL" clId="{01A16591-DEB6-4620-B6EA-17CD8AC5AB94}" dt="2024-06-12T12:29:25.757" v="684" actId="478"/>
          <ac:picMkLst>
            <pc:docMk/>
            <pc:sldMk cId="2828753367" sldId="282"/>
            <ac:picMk id="5" creationId="{999EEE8B-001F-5498-1DE6-02CE216540CF}"/>
          </ac:picMkLst>
        </pc:picChg>
        <pc:picChg chg="add del">
          <ac:chgData name="Igor Matteo Carraretto" userId="75e802ce-b36d-4fea-a613-8632f0cb9354" providerId="ADAL" clId="{01A16591-DEB6-4620-B6EA-17CD8AC5AB94}" dt="2024-06-12T08:32:14.084" v="144" actId="21"/>
          <ac:picMkLst>
            <pc:docMk/>
            <pc:sldMk cId="2828753367" sldId="282"/>
            <ac:picMk id="8" creationId="{9DFBA341-BED0-82C5-8E4B-2DB5823A180F}"/>
          </ac:picMkLst>
        </pc:picChg>
        <pc:picChg chg="add del">
          <ac:chgData name="Igor Matteo Carraretto" userId="75e802ce-b36d-4fea-a613-8632f0cb9354" providerId="ADAL" clId="{01A16591-DEB6-4620-B6EA-17CD8AC5AB94}" dt="2024-06-12T08:32:14.084" v="144" actId="21"/>
          <ac:picMkLst>
            <pc:docMk/>
            <pc:sldMk cId="2828753367" sldId="282"/>
            <ac:picMk id="9" creationId="{00A60B89-54E0-4C65-0F21-11B12E8D332D}"/>
          </ac:picMkLst>
        </pc:picChg>
        <pc:picChg chg="add mod ord modCrop">
          <ac:chgData name="Igor Matteo Carraretto" userId="75e802ce-b36d-4fea-a613-8632f0cb9354" providerId="ADAL" clId="{01A16591-DEB6-4620-B6EA-17CD8AC5AB94}" dt="2024-06-12T08:32:49.141" v="150" actId="167"/>
          <ac:picMkLst>
            <pc:docMk/>
            <pc:sldMk cId="2828753367" sldId="282"/>
            <ac:picMk id="10" creationId="{8C274D80-37FC-19DA-9678-0F57AA56D5E0}"/>
          </ac:picMkLst>
        </pc:picChg>
        <pc:picChg chg="add mod modCrop">
          <ac:chgData name="Igor Matteo Carraretto" userId="75e802ce-b36d-4fea-a613-8632f0cb9354" providerId="ADAL" clId="{01A16591-DEB6-4620-B6EA-17CD8AC5AB94}" dt="2024-06-12T08:31:52.146" v="137" actId="732"/>
          <ac:picMkLst>
            <pc:docMk/>
            <pc:sldMk cId="2828753367" sldId="282"/>
            <ac:picMk id="11" creationId="{9DFBA341-BED0-82C5-8E4B-2DB5823A180F}"/>
          </ac:picMkLst>
        </pc:picChg>
        <pc:picChg chg="add mod modCrop">
          <ac:chgData name="Igor Matteo Carraretto" userId="75e802ce-b36d-4fea-a613-8632f0cb9354" providerId="ADAL" clId="{01A16591-DEB6-4620-B6EA-17CD8AC5AB94}" dt="2024-06-12T08:32:34.009" v="149" actId="164"/>
          <ac:picMkLst>
            <pc:docMk/>
            <pc:sldMk cId="2828753367" sldId="282"/>
            <ac:picMk id="12" creationId="{9DFBA341-BED0-82C5-8E4B-2DB5823A180F}"/>
          </ac:picMkLst>
        </pc:picChg>
        <pc:picChg chg="add mod">
          <ac:chgData name="Igor Matteo Carraretto" userId="75e802ce-b36d-4fea-a613-8632f0cb9354" providerId="ADAL" clId="{01A16591-DEB6-4620-B6EA-17CD8AC5AB94}" dt="2024-06-12T08:32:34.009" v="149" actId="164"/>
          <ac:picMkLst>
            <pc:docMk/>
            <pc:sldMk cId="2828753367" sldId="282"/>
            <ac:picMk id="13" creationId="{00A60B89-54E0-4C65-0F21-11B12E8D332D}"/>
          </ac:picMkLst>
        </pc:picChg>
      </pc:sldChg>
    </pc:docChg>
  </pc:docChgLst>
  <pc:docChgLst>
    <pc:chgData name="Igor Matteo Carraretto" userId="75e802ce-b36d-4fea-a613-8632f0cb9354" providerId="ADAL" clId="{1EF0A379-1DD1-4E7C-94EB-C1926F84B8A2}"/>
    <pc:docChg chg="undo redo custSel addSld delSld modSld sldOrd">
      <pc:chgData name="Igor Matteo Carraretto" userId="75e802ce-b36d-4fea-a613-8632f0cb9354" providerId="ADAL" clId="{1EF0A379-1DD1-4E7C-94EB-C1926F84B8A2}" dt="2024-06-11T13:50:55.016" v="2470" actId="1036"/>
      <pc:docMkLst>
        <pc:docMk/>
      </pc:docMkLst>
      <pc:sldChg chg="modSp mod">
        <pc:chgData name="Igor Matteo Carraretto" userId="75e802ce-b36d-4fea-a613-8632f0cb9354" providerId="ADAL" clId="{1EF0A379-1DD1-4E7C-94EB-C1926F84B8A2}" dt="2024-06-10T13:11:27.643" v="61" actId="207"/>
        <pc:sldMkLst>
          <pc:docMk/>
          <pc:sldMk cId="123405263" sldId="256"/>
        </pc:sldMkLst>
        <pc:spChg chg="mod">
          <ac:chgData name="Igor Matteo Carraretto" userId="75e802ce-b36d-4fea-a613-8632f0cb9354" providerId="ADAL" clId="{1EF0A379-1DD1-4E7C-94EB-C1926F84B8A2}" dt="2024-06-10T13:11:27.643" v="61" actId="207"/>
          <ac:spMkLst>
            <pc:docMk/>
            <pc:sldMk cId="123405263" sldId="256"/>
            <ac:spMk id="2" creationId="{D59DAF95-44CA-FF74-02B0-73494D28A7D9}"/>
          </ac:spMkLst>
        </pc:spChg>
        <pc:spChg chg="mod">
          <ac:chgData name="Igor Matteo Carraretto" userId="75e802ce-b36d-4fea-a613-8632f0cb9354" providerId="ADAL" clId="{1EF0A379-1DD1-4E7C-94EB-C1926F84B8A2}" dt="2024-06-10T13:08:25.054" v="47" actId="20577"/>
          <ac:spMkLst>
            <pc:docMk/>
            <pc:sldMk cId="123405263" sldId="256"/>
            <ac:spMk id="3" creationId="{8CF05BDB-4EFB-A878-8195-1BCCCA86777E}"/>
          </ac:spMkLst>
        </pc:spChg>
      </pc:sldChg>
      <pc:sldChg chg="addSp delSp modSp mod">
        <pc:chgData name="Igor Matteo Carraretto" userId="75e802ce-b36d-4fea-a613-8632f0cb9354" providerId="ADAL" clId="{1EF0A379-1DD1-4E7C-94EB-C1926F84B8A2}" dt="2024-06-11T13:31:25.730" v="2407"/>
        <pc:sldMkLst>
          <pc:docMk/>
          <pc:sldMk cId="963805944" sldId="257"/>
        </pc:sldMkLst>
        <pc:spChg chg="add mod">
          <ac:chgData name="Igor Matteo Carraretto" userId="75e802ce-b36d-4fea-a613-8632f0cb9354" providerId="ADAL" clId="{1EF0A379-1DD1-4E7C-94EB-C1926F84B8A2}" dt="2024-06-11T08:52:07.457" v="927" actId="122"/>
          <ac:spMkLst>
            <pc:docMk/>
            <pc:sldMk cId="963805944" sldId="257"/>
            <ac:spMk id="3" creationId="{9E23248C-0A0A-5091-B4F3-E8757F89681E}"/>
          </ac:spMkLst>
        </pc:spChg>
        <pc:spChg chg="add del mod">
          <ac:chgData name="Igor Matteo Carraretto" userId="75e802ce-b36d-4fea-a613-8632f0cb9354" providerId="ADAL" clId="{1EF0A379-1DD1-4E7C-94EB-C1926F84B8A2}" dt="2024-06-11T08:52:11.664" v="929" actId="6549"/>
          <ac:spMkLst>
            <pc:docMk/>
            <pc:sldMk cId="963805944" sldId="257"/>
            <ac:spMk id="4" creationId="{D80907E7-A3D2-4788-179B-B5ED05D04CF1}"/>
          </ac:spMkLst>
        </pc:spChg>
        <pc:spChg chg="add del mod">
          <ac:chgData name="Igor Matteo Carraretto" userId="75e802ce-b36d-4fea-a613-8632f0cb9354" providerId="ADAL" clId="{1EF0A379-1DD1-4E7C-94EB-C1926F84B8A2}" dt="2024-06-11T08:50:25.237" v="913" actId="123"/>
          <ac:spMkLst>
            <pc:docMk/>
            <pc:sldMk cId="963805944" sldId="257"/>
            <ac:spMk id="5" creationId="{ED719AA3-8B2C-4070-9288-997024DDAB31}"/>
          </ac:spMkLst>
        </pc:spChg>
        <pc:spChg chg="add mod">
          <ac:chgData name="Igor Matteo Carraretto" userId="75e802ce-b36d-4fea-a613-8632f0cb9354" providerId="ADAL" clId="{1EF0A379-1DD1-4E7C-94EB-C1926F84B8A2}" dt="2024-06-11T08:52:40.784" v="941" actId="20577"/>
          <ac:spMkLst>
            <pc:docMk/>
            <pc:sldMk cId="963805944" sldId="257"/>
            <ac:spMk id="6" creationId="{DE6F11D4-DAEF-0457-37B4-5F895DB44895}"/>
          </ac:spMkLst>
        </pc:spChg>
        <pc:spChg chg="add mod">
          <ac:chgData name="Igor Matteo Carraretto" userId="75e802ce-b36d-4fea-a613-8632f0cb9354" providerId="ADAL" clId="{1EF0A379-1DD1-4E7C-94EB-C1926F84B8A2}" dt="2024-06-10T13:28:23.145" v="157" actId="164"/>
          <ac:spMkLst>
            <pc:docMk/>
            <pc:sldMk cId="963805944" sldId="257"/>
            <ac:spMk id="7" creationId="{5CCF5CCF-78BE-FDA6-C228-E145BAC4B8F4}"/>
          </ac:spMkLst>
        </pc:spChg>
        <pc:spChg chg="add mod">
          <ac:chgData name="Igor Matteo Carraretto" userId="75e802ce-b36d-4fea-a613-8632f0cb9354" providerId="ADAL" clId="{1EF0A379-1DD1-4E7C-94EB-C1926F84B8A2}" dt="2024-06-10T13:28:23.145" v="157" actId="164"/>
          <ac:spMkLst>
            <pc:docMk/>
            <pc:sldMk cId="963805944" sldId="257"/>
            <ac:spMk id="9" creationId="{3AC120C8-2928-8B7C-4123-C630AD311B97}"/>
          </ac:spMkLst>
        </pc:spChg>
        <pc:spChg chg="add del mod">
          <ac:chgData name="Igor Matteo Carraretto" userId="75e802ce-b36d-4fea-a613-8632f0cb9354" providerId="ADAL" clId="{1EF0A379-1DD1-4E7C-94EB-C1926F84B8A2}" dt="2024-06-10T13:29:39.163" v="199" actId="478"/>
          <ac:spMkLst>
            <pc:docMk/>
            <pc:sldMk cId="963805944" sldId="257"/>
            <ac:spMk id="11" creationId="{DF54EA6F-5152-6FE0-5250-CF8001BFB4B0}"/>
          </ac:spMkLst>
        </pc:spChg>
        <pc:spChg chg="add del mod">
          <ac:chgData name="Igor Matteo Carraretto" userId="75e802ce-b36d-4fea-a613-8632f0cb9354" providerId="ADAL" clId="{1EF0A379-1DD1-4E7C-94EB-C1926F84B8A2}" dt="2024-06-10T13:29:53.681" v="203" actId="478"/>
          <ac:spMkLst>
            <pc:docMk/>
            <pc:sldMk cId="963805944" sldId="257"/>
            <ac:spMk id="12" creationId="{EE959F8F-864D-3500-D844-F963735B8222}"/>
          </ac:spMkLst>
        </pc:spChg>
        <pc:spChg chg="add mod">
          <ac:chgData name="Igor Matteo Carraretto" userId="75e802ce-b36d-4fea-a613-8632f0cb9354" providerId="ADAL" clId="{1EF0A379-1DD1-4E7C-94EB-C1926F84B8A2}" dt="2024-06-10T13:31:21.010" v="254"/>
          <ac:spMkLst>
            <pc:docMk/>
            <pc:sldMk cId="963805944" sldId="257"/>
            <ac:spMk id="13" creationId="{F947F95C-668E-B175-9C39-BECE70BA815B}"/>
          </ac:spMkLst>
        </pc:spChg>
        <pc:spChg chg="add mod">
          <ac:chgData name="Igor Matteo Carraretto" userId="75e802ce-b36d-4fea-a613-8632f0cb9354" providerId="ADAL" clId="{1EF0A379-1DD1-4E7C-94EB-C1926F84B8A2}" dt="2024-06-10T14:06:48.137" v="402" actId="122"/>
          <ac:spMkLst>
            <pc:docMk/>
            <pc:sldMk cId="963805944" sldId="257"/>
            <ac:spMk id="14" creationId="{11A9431B-EC9A-58C6-E254-B185B3D936CD}"/>
          </ac:spMkLst>
        </pc:spChg>
        <pc:grpChg chg="add mod">
          <ac:chgData name="Igor Matteo Carraretto" userId="75e802ce-b36d-4fea-a613-8632f0cb9354" providerId="ADAL" clId="{1EF0A379-1DD1-4E7C-94EB-C1926F84B8A2}" dt="2024-06-10T13:32:19.997" v="318" actId="1036"/>
          <ac:grpSpMkLst>
            <pc:docMk/>
            <pc:sldMk cId="963805944" sldId="257"/>
            <ac:grpSpMk id="10" creationId="{D740BF43-F419-EA9D-BF2F-24042F01755F}"/>
          </ac:grpSpMkLst>
        </pc:grpChg>
        <pc:graphicFrameChg chg="add mod">
          <ac:chgData name="Igor Matteo Carraretto" userId="75e802ce-b36d-4fea-a613-8632f0cb9354" providerId="ADAL" clId="{1EF0A379-1DD1-4E7C-94EB-C1926F84B8A2}" dt="2024-06-11T13:31:25.730" v="2407"/>
          <ac:graphicFrameMkLst>
            <pc:docMk/>
            <pc:sldMk cId="963805944" sldId="257"/>
            <ac:graphicFrameMk id="11" creationId="{5D033C52-CC06-940E-6333-625C13549BE7}"/>
          </ac:graphicFrameMkLst>
        </pc:graphicFrameChg>
        <pc:picChg chg="add mod">
          <ac:chgData name="Igor Matteo Carraretto" userId="75e802ce-b36d-4fea-a613-8632f0cb9354" providerId="ADAL" clId="{1EF0A379-1DD1-4E7C-94EB-C1926F84B8A2}" dt="2024-06-10T13:32:19.997" v="318" actId="1036"/>
          <ac:picMkLst>
            <pc:docMk/>
            <pc:sldMk cId="963805944" sldId="257"/>
            <ac:picMk id="2" creationId="{4CC6F6DC-D060-B9D0-2F66-EE51505F6E69}"/>
          </ac:picMkLst>
        </pc:picChg>
        <pc:picChg chg="add mod">
          <ac:chgData name="Igor Matteo Carraretto" userId="75e802ce-b36d-4fea-a613-8632f0cb9354" providerId="ADAL" clId="{1EF0A379-1DD1-4E7C-94EB-C1926F84B8A2}" dt="2024-06-10T13:28:23.145" v="157" actId="164"/>
          <ac:picMkLst>
            <pc:docMk/>
            <pc:sldMk cId="963805944" sldId="257"/>
            <ac:picMk id="8" creationId="{DAFC62A8-D3A9-F538-FEB7-205873B33479}"/>
          </ac:picMkLst>
        </pc:picChg>
        <pc:cxnChg chg="add mod">
          <ac:chgData name="Igor Matteo Carraretto" userId="75e802ce-b36d-4fea-a613-8632f0cb9354" providerId="ADAL" clId="{1EF0A379-1DD1-4E7C-94EB-C1926F84B8A2}" dt="2024-06-10T13:41:49.951" v="385" actId="12788"/>
          <ac:cxnSpMkLst>
            <pc:docMk/>
            <pc:sldMk cId="963805944" sldId="257"/>
            <ac:cxnSpMk id="15" creationId="{C7E121B2-506E-6E82-BAB7-42668AA570FF}"/>
          </ac:cxnSpMkLst>
        </pc:cxnChg>
      </pc:sldChg>
      <pc:sldChg chg="addSp delSp modSp add mod delAnim modAnim">
        <pc:chgData name="Igor Matteo Carraretto" userId="75e802ce-b36d-4fea-a613-8632f0cb9354" providerId="ADAL" clId="{1EF0A379-1DD1-4E7C-94EB-C1926F84B8A2}" dt="2024-06-11T13:32:45.731" v="2433"/>
        <pc:sldMkLst>
          <pc:docMk/>
          <pc:sldMk cId="3285956869" sldId="258"/>
        </pc:sldMkLst>
        <pc:spChg chg="add del mod">
          <ac:chgData name="Igor Matteo Carraretto" userId="75e802ce-b36d-4fea-a613-8632f0cb9354" providerId="ADAL" clId="{1EF0A379-1DD1-4E7C-94EB-C1926F84B8A2}" dt="2024-06-10T14:07:06.360" v="407" actId="478"/>
          <ac:spMkLst>
            <pc:docMk/>
            <pc:sldMk cId="3285956869" sldId="258"/>
            <ac:spMk id="2" creationId="{48F668B8-F27E-DBDA-B9A7-3D9D706D157D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4" creationId="{6785430E-5E2A-0C6A-ED8A-AF0B09E2D19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4" creationId="{B23FD0C1-4ADB-1295-7142-9359D368647B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5" creationId="{C0DEFCC6-AE56-BED7-FCDF-1438E9FA0B44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6" creationId="{59D461CD-B307-A1C4-021E-4B91CB9FE82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" creationId="{EFCEE27F-4B3E-F8DD-8486-6D2F0160D0F7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7" creationId="{673E0015-8BB5-8223-EAB1-17982E39FE3F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7" creationId="{6EAE2805-D784-1D60-6FD9-67CE2EF1B20F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8" creationId="{25E5271C-1311-09E3-D0B5-32704E057E75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8" creationId="{67666317-D803-C3D2-0806-545100C204C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" creationId="{2FAB9091-0CBB-0AD9-E2EF-9BC9C1F03E86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9" creationId="{8D1CA32E-736D-FCF3-B24A-0C2BB34AD04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0" creationId="{1D062FDC-1A64-F63C-27FA-60AF9574DCBB}"/>
          </ac:spMkLst>
        </pc:spChg>
        <pc:spChg chg="add mod">
          <ac:chgData name="Igor Matteo Carraretto" userId="75e802ce-b36d-4fea-a613-8632f0cb9354" providerId="ADAL" clId="{1EF0A379-1DD1-4E7C-94EB-C1926F84B8A2}" dt="2024-06-10T14:05:31.228" v="387"/>
          <ac:spMkLst>
            <pc:docMk/>
            <pc:sldMk cId="3285956869" sldId="258"/>
            <ac:spMk id="10" creationId="{40C3F82C-0FC0-573E-8B19-EE9C2B4171BF}"/>
          </ac:spMkLst>
        </pc:spChg>
        <pc:spChg chg="add del mod">
          <ac:chgData name="Igor Matteo Carraretto" userId="75e802ce-b36d-4fea-a613-8632f0cb9354" providerId="ADAL" clId="{1EF0A379-1DD1-4E7C-94EB-C1926F84B8A2}" dt="2024-06-11T08:59:54.887" v="1061" actId="478"/>
          <ac:spMkLst>
            <pc:docMk/>
            <pc:sldMk cId="3285956869" sldId="258"/>
            <ac:spMk id="12" creationId="{669A6DE6-0F9B-A2DE-A7DA-26F99DC8458C}"/>
          </ac:spMkLst>
        </pc:spChg>
        <pc:spChg chg="add del mod">
          <ac:chgData name="Igor Matteo Carraretto" userId="75e802ce-b36d-4fea-a613-8632f0cb9354" providerId="ADAL" clId="{1EF0A379-1DD1-4E7C-94EB-C1926F84B8A2}" dt="2024-06-11T08:59:54.887" v="1061" actId="478"/>
          <ac:spMkLst>
            <pc:docMk/>
            <pc:sldMk cId="3285956869" sldId="258"/>
            <ac:spMk id="13" creationId="{75188565-D7D7-243B-A2AD-254433CBC3AC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17" creationId="{8FED9C5A-C3E0-E2A7-5B8C-63F35ECB3809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18" creationId="{856FECFB-70DF-447F-A302-EAA164625813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19" creationId="{9ABF4747-1691-2DD0-C80B-36B6577A1248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20" creationId="{7744110C-D796-5F35-7FAF-60FA133A9428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21" creationId="{9CD58FD8-6C75-B91E-C17A-7DA829D0D7B9}"/>
          </ac:spMkLst>
        </pc:spChg>
        <pc:spChg chg="add del mod">
          <ac:chgData name="Igor Matteo Carraretto" userId="75e802ce-b36d-4fea-a613-8632f0cb9354" providerId="ADAL" clId="{1EF0A379-1DD1-4E7C-94EB-C1926F84B8A2}" dt="2024-06-11T08:59:47.893" v="1060" actId="478"/>
          <ac:spMkLst>
            <pc:docMk/>
            <pc:sldMk cId="3285956869" sldId="258"/>
            <ac:spMk id="22" creationId="{00EB38AF-26A4-BF74-33E7-88D098C20537}"/>
          </ac:spMkLst>
        </pc:spChg>
        <pc:spChg chg="add del mod">
          <ac:chgData name="Igor Matteo Carraretto" userId="75e802ce-b36d-4fea-a613-8632f0cb9354" providerId="ADAL" clId="{1EF0A379-1DD1-4E7C-94EB-C1926F84B8A2}" dt="2024-06-11T08:59:57.625" v="1062" actId="478"/>
          <ac:spMkLst>
            <pc:docMk/>
            <pc:sldMk cId="3285956869" sldId="258"/>
            <ac:spMk id="23" creationId="{CCAAF49A-8C49-40DB-8712-D13491FF215E}"/>
          </ac:spMkLst>
        </pc:spChg>
        <pc:spChg chg="add del mod">
          <ac:chgData name="Igor Matteo Carraretto" userId="75e802ce-b36d-4fea-a613-8632f0cb9354" providerId="ADAL" clId="{1EF0A379-1DD1-4E7C-94EB-C1926F84B8A2}" dt="2024-06-11T08:59:57.625" v="1062" actId="478"/>
          <ac:spMkLst>
            <pc:docMk/>
            <pc:sldMk cId="3285956869" sldId="258"/>
            <ac:spMk id="24" creationId="{0549F1AF-9358-79D9-B329-958EEADF2575}"/>
          </ac:spMkLst>
        </pc:spChg>
        <pc:spChg chg="add del mod">
          <ac:chgData name="Igor Matteo Carraretto" userId="75e802ce-b36d-4fea-a613-8632f0cb9354" providerId="ADAL" clId="{1EF0A379-1DD1-4E7C-94EB-C1926F84B8A2}" dt="2024-06-11T08:59:57.625" v="1062" actId="478"/>
          <ac:spMkLst>
            <pc:docMk/>
            <pc:sldMk cId="3285956869" sldId="258"/>
            <ac:spMk id="25" creationId="{61CAC885-50E1-792E-311B-A9DE657C7462}"/>
          </ac:spMkLst>
        </pc:spChg>
        <pc:spChg chg="add del mod">
          <ac:chgData name="Igor Matteo Carraretto" userId="75e802ce-b36d-4fea-a613-8632f0cb9354" providerId="ADAL" clId="{1EF0A379-1DD1-4E7C-94EB-C1926F84B8A2}" dt="2024-06-11T08:59:57.625" v="1062" actId="478"/>
          <ac:spMkLst>
            <pc:docMk/>
            <pc:sldMk cId="3285956869" sldId="258"/>
            <ac:spMk id="26" creationId="{16306BCD-2ADD-1BE6-2F7A-CCD41B9036C3}"/>
          </ac:spMkLst>
        </pc:spChg>
        <pc:spChg chg="add del mod">
          <ac:chgData name="Igor Matteo Carraretto" userId="75e802ce-b36d-4fea-a613-8632f0cb9354" providerId="ADAL" clId="{1EF0A379-1DD1-4E7C-94EB-C1926F84B8A2}" dt="2024-06-11T08:59:57.625" v="1062" actId="478"/>
          <ac:spMkLst>
            <pc:docMk/>
            <pc:sldMk cId="3285956869" sldId="258"/>
            <ac:spMk id="27" creationId="{8DEBC943-2D99-58D8-9FC2-2FF124CB8B78}"/>
          </ac:spMkLst>
        </pc:spChg>
        <pc:spChg chg="add mod">
          <ac:chgData name="Igor Matteo Carraretto" userId="75e802ce-b36d-4fea-a613-8632f0cb9354" providerId="ADAL" clId="{1EF0A379-1DD1-4E7C-94EB-C1926F84B8A2}" dt="2024-06-10T14:06:54.721" v="404"/>
          <ac:spMkLst>
            <pc:docMk/>
            <pc:sldMk cId="3285956869" sldId="258"/>
            <ac:spMk id="28" creationId="{5F31CB3D-B697-5DB3-5090-1A5F66C1656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28" creationId="{8B5200CF-728F-5F48-8910-2EE7012A59B3}"/>
          </ac:spMkLst>
        </pc:spChg>
        <pc:spChg chg="add mod">
          <ac:chgData name="Igor Matteo Carraretto" userId="75e802ce-b36d-4fea-a613-8632f0cb9354" providerId="ADAL" clId="{1EF0A379-1DD1-4E7C-94EB-C1926F84B8A2}" dt="2024-06-11T09:40:26.513" v="2019" actId="20577"/>
          <ac:spMkLst>
            <pc:docMk/>
            <pc:sldMk cId="3285956869" sldId="258"/>
            <ac:spMk id="29" creationId="{1259B5CF-40AE-351A-F760-F038E425F69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0" creationId="{1ABAC640-0741-A316-5EF1-B40A310AE92A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1" creationId="{B7B306FF-33A7-5767-8420-593D0CED97C8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2" creationId="{83FCD830-5FA9-EA18-E26C-55D85F0FF88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3" creationId="{24206530-0980-347A-5399-8FA759E63F5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4" creationId="{031883EA-C4C0-9946-38AF-38B1996211F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35" creationId="{98FCA0E9-B77E-652E-B930-52654D47ED6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44" creationId="{3C8DD31C-1C09-ECAB-21E1-2BF8F88F80D8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46" creationId="{8D9202C4-AAD6-07CE-AF74-47CEC8429A8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56" creationId="{607E5738-8455-7DF2-A2AB-20C2D7508E4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57" creationId="{CC6E6077-35CF-8A8A-8A88-5378ACB57CE8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58" creationId="{ECA2815D-546E-82E1-B5BD-292D874879F4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59" creationId="{8B1E04A7-CFD4-2387-E213-8FC32B4642D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0" creationId="{3D02F0A8-CE9D-6E28-B310-64B474A39E34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1" creationId="{9D7DFF2E-CBA7-4590-4201-2E891A9353D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2" creationId="{3DD65EDC-30CE-02DE-CD52-4A003ED00C8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3" creationId="{01ADC0BB-B0D3-E9FC-DB28-B3430F8674F8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64" creationId="{E1D46DC1-DA9D-B085-30A6-DB16FAF6BC77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71" creationId="{A8DDF8DE-9AA3-18CA-6B82-F70767B6D79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72" creationId="{A92F3389-FE6C-A596-AE1D-97F4A225868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73" creationId="{92FD28F8-1F9D-18AA-DCA0-289A610034E4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76" creationId="{66E3764F-9064-7541-8939-C617FAC4753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4" creationId="{A769D983-666A-7BE8-90F0-DF8AB1448A6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5" creationId="{689E2E44-4666-2101-32CF-8D12EE4D7AA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6" creationId="{3D697388-D412-7EBF-3157-B66191B3509A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8" creationId="{58F4098A-12A7-6961-7290-C8EBEA63276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99" creationId="{0654EFAD-DA0D-0376-7C92-C9CABB6A28E3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09" creationId="{3D3FE550-B471-160C-C52A-920C40F741CB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0" creationId="{661D8F58-63D9-D0A2-135E-735AC713743F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1" creationId="{2694FC9F-362A-C73A-53D3-BEAA371189D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2" creationId="{0E860D10-B02C-F0D1-D00D-BAC646C19ACB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3" creationId="{1B9AEEC9-E333-93C3-776F-CA146726943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4" creationId="{5F5DD811-5E56-CB0F-C2E2-3567B9A2D74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5" creationId="{F177FBA9-B14E-5BDA-5F6E-F52BFDA2016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6" creationId="{6A3F5BF6-4E59-9497-918F-D2033F1FE24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7" creationId="{D6331A17-60D6-A1BD-743A-D9E25BC968A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8" creationId="{E7DD7ECB-92D7-6E60-3060-06CD8F29361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19" creationId="{510F8804-6AE8-C55D-2961-FB71272F7BB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0" creationId="{C203900D-56D0-EF3D-DC2D-F9426DCE793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1" creationId="{995FB6D5-CA05-C296-0E69-390E7683414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2" creationId="{5C3294D4-C0E7-05E0-937D-EB63ECC090E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3" creationId="{7180FD58-7EC9-F490-121E-84CCE92B40C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4" creationId="{98D8D3F5-0BA2-793D-4521-9D2507AE813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5" creationId="{6551FA26-BC27-40F1-840A-4D15A8A2E3D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6" creationId="{57B1F4F2-991E-1C7C-C756-93189E34D1C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7" creationId="{D9BFBC21-1369-E703-2A40-138171D409C7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8" creationId="{F08B2CC0-D92C-0825-2D57-93150D20E8E8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29" creationId="{B4378232-3734-B881-06CB-1F6642BF488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0" creationId="{9EA76A62-470E-4E72-4E10-B3E6F78B7F1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1" creationId="{5F80F78B-1625-DC9A-3C68-F08EEC96014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2" creationId="{9B562C32-90DD-1CE2-5185-AD5181F16994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3" creationId="{734FA60E-8FEE-33CA-E75E-FEAE1476157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4" creationId="{0D092A90-5000-7B5F-C12C-57745F42AC5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6" creationId="{AB66E646-F963-1571-23BA-024C097BE3C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7" creationId="{0D09C19F-D306-76B3-9785-8917920CC1C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39" creationId="{35E30998-6EC6-6C98-CE7C-5D6011D444FA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0" creationId="{8AAAF891-5762-DF05-F814-151FB40B5BF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1" creationId="{CB5FBB02-6C38-3BF3-5F37-15EB7405006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2" creationId="{243A361B-6692-B5FD-2259-F245FAA4BD93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3" creationId="{28C7B3E3-FD43-DDD7-5CAC-DC9D4A01661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4" creationId="{2BAED97A-9D5F-DC54-6052-51855ABD5F5A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5" creationId="{472DB3CD-F811-EDAB-1B0E-8D76FF1FBE3F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6" creationId="{19EFB369-59D7-4FF8-E711-B78DDD261B3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7" creationId="{B2CF5C9F-8E7B-1156-C4F2-EE3B147D1BF7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8" creationId="{8D6E8156-FC4E-D04F-83CB-FD4CE73F63D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49" creationId="{8487759D-765E-B2A1-F38D-6A712F50385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50" creationId="{5BC0E9AC-9022-EF47-BE5A-5EA89EF366D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3" creationId="{68B06DE9-2CF4-7851-B82A-595678E917E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4" creationId="{AD075988-A98F-5FFF-8AC9-DAB3D23D344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5" creationId="{28FEA1DA-5C0E-56DD-0D00-D262F9875B0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6" creationId="{AC1E163C-493F-7CFE-F01B-368C2C2DF943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7" creationId="{E6D09844-9D46-A412-9931-7020ECE3BAE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8" creationId="{2BAB6380-9178-91E9-2CDC-521A2C3FE4E3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69" creationId="{79522F2C-695A-FA4A-86B7-8DB05466AEC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0" creationId="{520FAC84-CFCA-2502-7BFB-1A82BAF58033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1" creationId="{9160AC9B-1183-5ADB-F149-9E1D3B25258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2" creationId="{EDFF4F96-9B40-BC1F-017E-3A05B9BE463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3" creationId="{227FD28C-E608-1784-43B1-6D140D85838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4" creationId="{6C3F0AC9-A9EB-7158-10E4-3F496804662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5" creationId="{6D78DE18-9058-5B09-A231-68AA3E52BE0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6" creationId="{C7CD2770-ACEE-C5D8-D723-05C02E0BB71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7" creationId="{7A079A13-87B4-5B83-E21C-7BB6D7605B0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8" creationId="{355E6CE4-3637-A503-0D53-241BF97E82C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79" creationId="{3A93FB8E-F87B-FEB0-6044-9141ED383AAC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80" creationId="{550B91EB-99A5-A369-50D5-120627312510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81" creationId="{68582048-A60B-EBAF-761C-C96A96AA83B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82" creationId="{C5E1568F-6570-8057-9B11-82262E5CBED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83" creationId="{D80715E6-1BB4-CA9B-DBF4-58DCC84DA006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84" creationId="{2BDFC0DD-E5E9-5E51-A803-C7781C3A42C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3" creationId="{833BE4DF-E241-0CC6-8546-4566CE94CFE2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4" creationId="{6D97275C-64CA-BCC1-9462-543BEBB3AC8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5" creationId="{C9B187EF-AC2D-F404-668F-1E92C313B729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6" creationId="{04CB5F08-93B7-F37A-3C81-A162C480C76D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7" creationId="{17C024C5-B473-99EB-EC39-EC14A50816F4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8" creationId="{CDF95697-E2C7-E515-0DAB-4EBFED76FF4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199" creationId="{ED847589-DF8F-CF6F-27AA-00511CF75A6E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200" creationId="{D2CB9791-A6F9-332F-A101-692A7DF44AE5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201" creationId="{A8C99781-FC44-75BB-5276-D23FD64A1541}"/>
          </ac:spMkLst>
        </pc:spChg>
        <pc:spChg chg="mod">
          <ac:chgData name="Igor Matteo Carraretto" userId="75e802ce-b36d-4fea-a613-8632f0cb9354" providerId="ADAL" clId="{1EF0A379-1DD1-4E7C-94EB-C1926F84B8A2}" dt="2024-06-11T08:56:25.576" v="965"/>
          <ac:spMkLst>
            <pc:docMk/>
            <pc:sldMk cId="3285956869" sldId="258"/>
            <ac:spMk id="202" creationId="{4841270D-5F28-6C5D-5AB6-B86C51EFB65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05" creationId="{0FD89998-1E1B-F1DD-A733-EB799D23B27E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06" creationId="{A3924143-FAAE-EFDC-205F-562634AE40D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07" creationId="{CDCC39AF-66C6-F80E-81DA-BA342317A45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08" creationId="{0499F5C0-14FD-3405-7B2D-013A2595444D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09" creationId="{B6652AE4-F682-3EBE-BB18-0A34747E873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0" creationId="{99CE129C-0206-6825-D191-3BB37818AF9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1" creationId="{AB2C5BCB-B8DE-52E4-7672-C8656DA4104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2" creationId="{CF92F960-8D48-2199-3CFA-DC8FB1EFCFA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3" creationId="{5DD245CF-3C06-B9A5-8B6A-485ECCEA816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4" creationId="{B0F52F9A-7827-AD6A-54EE-9A36391D711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5" creationId="{EEB0A4FE-67EE-790C-66F4-66FA18954F36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6" creationId="{F906B98F-D5C3-846E-2B4E-7C3B30FB9DE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7" creationId="{F75616DE-7815-1A36-2D1E-83790BD4C28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18" creationId="{1970182B-943F-4772-91F2-8D9D86DE43D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27" creationId="{59FA5645-63E7-F4BA-861E-82026ADAF91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29" creationId="{67BC7EEF-3D68-F505-CC02-D9730273542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39" creationId="{306B27E7-BC96-8393-D7DA-D68CDE023CE2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0" creationId="{EB00EEA9-14C2-5523-7232-B1659821AD2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1" creationId="{75D7F5A4-FFFF-DE99-EE29-79E56C181954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2" creationId="{84B997E7-E128-3939-ACE7-8484BCCA520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3" creationId="{8DF09192-1269-A9B7-0357-CBEF8C2BEE7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4" creationId="{16324150-9364-CE98-B186-B0C445410F8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5" creationId="{A5344A0B-97E3-29AF-2986-C19FA29621B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6" creationId="{5028F885-1E61-7C14-DFB4-7958CA8FB51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47" creationId="{5FA2E9CC-AE72-2B41-572B-4DBBF853DFEF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54" creationId="{534D9101-8C50-091E-7954-E705FDC2986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55" creationId="{BA77B4BE-2379-8FE0-2F88-76B28CD5188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56" creationId="{D7AD21EE-C6E9-C7F1-91B9-F17B53A5AD1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59" creationId="{D878103C-D030-DAF8-1DF7-A17BACE4DA2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77" creationId="{2988D8B2-559F-3457-F06B-D403F7AD940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78" creationId="{F46E11B9-225E-CEA3-3173-802BFFF8B4AD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79" creationId="{0F90DA78-8352-846F-36FC-5102A165BA5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81" creationId="{F468BAA8-A32A-D992-8C38-2005FC593A1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82" creationId="{99547759-9E95-6985-21A1-196341DE658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2" creationId="{2B5E7767-D9EE-9BFF-01B7-2217B38796F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3" creationId="{0EBC6677-6091-D3E2-FF14-75022AF8CD5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4" creationId="{17BF95B0-EDE1-63C5-C6A6-2D723332B002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5" creationId="{0F60027F-7386-DD78-7E0B-A1C03C1ABD0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6" creationId="{E885A7E4-27E8-D68F-30B9-B3DA813D04D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7" creationId="{77DA7F6E-8FEA-D150-46BB-73CF8BA5EEC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8" creationId="{C9467271-D54E-AEEB-0901-C7C924067BD4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299" creationId="{FFEDA41A-70C0-1AEA-D67B-6932278F11BA}"/>
          </ac:spMkLst>
        </pc:spChg>
        <pc:spChg chg="mod">
          <ac:chgData name="Igor Matteo Carraretto" userId="75e802ce-b36d-4fea-a613-8632f0cb9354" providerId="ADAL" clId="{1EF0A379-1DD1-4E7C-94EB-C1926F84B8A2}" dt="2024-06-11T09:03:57.511" v="1123" actId="790"/>
          <ac:spMkLst>
            <pc:docMk/>
            <pc:sldMk cId="3285956869" sldId="258"/>
            <ac:spMk id="300" creationId="{B7082D35-CB00-55D5-CC2D-39E48C60784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1" creationId="{11593B30-2BD2-28CF-8A54-658E7416AC47}"/>
          </ac:spMkLst>
        </pc:spChg>
        <pc:spChg chg="mod">
          <ac:chgData name="Igor Matteo Carraretto" userId="75e802ce-b36d-4fea-a613-8632f0cb9354" providerId="ADAL" clId="{1EF0A379-1DD1-4E7C-94EB-C1926F84B8A2}" dt="2024-06-11T09:03:43.054" v="1122" actId="790"/>
          <ac:spMkLst>
            <pc:docMk/>
            <pc:sldMk cId="3285956869" sldId="258"/>
            <ac:spMk id="302" creationId="{39360EA8-5291-0865-DC62-778254489F78}"/>
          </ac:spMkLst>
        </pc:spChg>
        <pc:spChg chg="mod">
          <ac:chgData name="Igor Matteo Carraretto" userId="75e802ce-b36d-4fea-a613-8632f0cb9354" providerId="ADAL" clId="{1EF0A379-1DD1-4E7C-94EB-C1926F84B8A2}" dt="2024-06-11T09:03:36.511" v="1121" actId="790"/>
          <ac:spMkLst>
            <pc:docMk/>
            <pc:sldMk cId="3285956869" sldId="258"/>
            <ac:spMk id="303" creationId="{670E84A3-1308-43C1-2BA6-29CF2DD08E80}"/>
          </ac:spMkLst>
        </pc:spChg>
        <pc:spChg chg="mod">
          <ac:chgData name="Igor Matteo Carraretto" userId="75e802ce-b36d-4fea-a613-8632f0cb9354" providerId="ADAL" clId="{1EF0A379-1DD1-4E7C-94EB-C1926F84B8A2}" dt="2024-06-11T09:04:06.983" v="1124" actId="790"/>
          <ac:spMkLst>
            <pc:docMk/>
            <pc:sldMk cId="3285956869" sldId="258"/>
            <ac:spMk id="304" creationId="{5126AD83-9B2C-7528-FD49-044EEB067FF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5" creationId="{A1DADA8A-95FB-4D54-1FCC-DABF09B3E18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6" creationId="{FA2EBCEF-4690-E2BE-376A-15A78726FCF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7" creationId="{168DA76C-4326-3A74-35C7-40E5F831A63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8" creationId="{7924D2CB-B1D5-313B-14DB-0A54F7692DC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09" creationId="{524AF58B-280D-F42E-E6EB-BCB160513BA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0" creationId="{4FD2D484-2972-DEA7-F018-5F2C8CD26AB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1" creationId="{68D30240-7AEC-A2C0-562F-7F43AFE4043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2" creationId="{49C7811E-A458-3C46-5B94-41FB3C1997E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3" creationId="{2B029504-643F-FA28-D90A-E1E0F7452B1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4" creationId="{B86E426B-03A0-3771-026D-485AFD6C08EE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5" creationId="{F6AABBD1-7901-BE64-C239-825BA4506DA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6" creationId="{8B9DF6AF-A260-9B1C-6CFD-59BC07E29B9F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7" creationId="{B3CF3A75-A520-77F5-B1F4-589CC70F64AE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19" creationId="{9DB1F549-9E1E-0FFB-87AD-9F1E59227FAB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0" creationId="{2838278E-B3BD-5031-2720-8B693CB310E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2" creationId="{5D1A3068-0523-E0AF-BDB9-8470820232CE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3" creationId="{CE0F6ADB-6399-AA13-3A2B-AB9FC7A3CD6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4" creationId="{A8DCE1F4-B850-1707-3750-31CD5428674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5" creationId="{DF204245-5539-2E88-15B0-7D8DE3DF79D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6" creationId="{7E2C45B3-86C8-6A6E-BD83-089F141E7EA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7" creationId="{55EF2032-B8C0-6E34-A45B-5B114D75831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8" creationId="{AF441E7F-44F6-FB38-7786-59494BAC0B3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29" creationId="{2578CD80-4F32-4193-3CF6-F7443972606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30" creationId="{E26C5FD5-1DE3-A050-00D4-160E4A5698C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31" creationId="{00396772-5147-CD24-E1A7-D986D8477E4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32" creationId="{ADCAABAD-CCE6-B2BD-C50D-CE334543EFC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33" creationId="{9CF29EB0-87DE-F43B-5F59-6484F9AE6D6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46" creationId="{1E14699C-634F-AECB-BBBC-0C057D1EB0DA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47" creationId="{FAE66847-E410-14A3-E9AB-45B7AC8155A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48" creationId="{E3E0B390-BE83-2C81-A9A3-897B02CAE4B8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49" creationId="{487CFB15-C711-616C-2D08-EE4E49769B7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0" creationId="{7B5FC227-87A0-DBD6-E4B7-2BC30246165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1" creationId="{96EFD215-275B-2BE6-E443-577C9147C1E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2" creationId="{CE32E85C-5562-F233-24DB-766B4AB95055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3" creationId="{BEFED539-5B87-4CFE-7B30-8659B441624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4" creationId="{4EFCD409-52BD-ECA1-18AB-9238794F7DD6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5" creationId="{726A97A7-7F14-04DC-D711-3BA5B617AEF4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6" creationId="{968E9B63-B6BB-2844-DC24-7FF3565DCA9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7" creationId="{9FE00A3B-A00B-1796-E1BA-7C4E49499D76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8" creationId="{0FC4AA59-8000-95EA-36DD-DDA507F6353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59" creationId="{24790BD9-70AF-56C6-4A67-4288FB42D1F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0" creationId="{0B394F78-B639-DD09-D5D3-A404E393DE49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1" creationId="{8A15AD99-95C0-188C-AEAF-5BCF94B9AA2E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2" creationId="{27F7EAB7-D4CC-B1BB-0C48-80DC860791DC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3" creationId="{E2737277-A931-0964-3710-BF6AB449D4C7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4" creationId="{3A35837D-932D-F9ED-A6C5-DC53896D664D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5" creationId="{F9CB1FAE-9DB0-95B9-F7E4-97D8CD2CAB06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6" creationId="{7E066C7D-60F5-A44B-9BC7-260C5714C51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67" creationId="{31B2AA56-CCCC-230F-01C3-8CFC1B51E442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76" creationId="{52004948-47D8-C58A-A557-69672B2AB98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77" creationId="{59CF77A2-88EB-090E-B04B-0123A8EC070D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78" creationId="{8A22D7AB-C056-D238-202F-836805DD2E5F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79" creationId="{6AAA6231-4732-CE18-1A5D-3C2521EBCBF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0" creationId="{0D59AF44-27DF-5170-0B63-944D937A0362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1" creationId="{CC31CDDA-C30D-18E7-CEA0-C1F10AFB0132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2" creationId="{909B5EAC-3CBC-FBFF-316E-7047053D9E70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3" creationId="{2F1B1083-CB4B-2CA8-182C-2267BB830D41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4" creationId="{78405B11-7302-83FF-DA63-D3DEB7187E03}"/>
          </ac:spMkLst>
        </pc:spChg>
        <pc:spChg chg="mod">
          <ac:chgData name="Igor Matteo Carraretto" userId="75e802ce-b36d-4fea-a613-8632f0cb9354" providerId="ADAL" clId="{1EF0A379-1DD1-4E7C-94EB-C1926F84B8A2}" dt="2024-06-11T08:56:44.017" v="974"/>
          <ac:spMkLst>
            <pc:docMk/>
            <pc:sldMk cId="3285956869" sldId="258"/>
            <ac:spMk id="385" creationId="{51D8A474-BD16-7B11-4EF7-6C3A34A9277D}"/>
          </ac:spMkLst>
        </pc:spChg>
        <pc:grpChg chg="add 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2" creationId="{8B35F6E9-3DDA-5CE9-9398-6B7C2E08D14B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3" creationId="{F6A68447-CFE2-3AE4-A4BD-629F58E22F1A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65" creationId="{E77F70FB-3020-FC0C-D0E7-8E61E24D979C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74" creationId="{B81F6C4C-F793-4EB7-CD1B-8CD3E7C7E459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35" creationId="{EFC58CCA-4FF6-083A-C43B-F12819F426EF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38" creationId="{F77CA325-9521-19EC-BB40-2C1C427819B1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85" creationId="{75CD5219-35E2-CE2A-3D08-41F428E37683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86" creationId="{C34C754E-0B5C-6679-DEB2-9745D49DC96B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87" creationId="{3F3B2FEC-8DE8-ED74-2985-AFA7BAD5CA3F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88" creationId="{D0CE163F-E60F-DFA9-F3F8-A8447D32CF96}"/>
          </ac:grpSpMkLst>
        </pc:grpChg>
        <pc:grpChg chg="mod">
          <ac:chgData name="Igor Matteo Carraretto" userId="75e802ce-b36d-4fea-a613-8632f0cb9354" providerId="ADAL" clId="{1EF0A379-1DD1-4E7C-94EB-C1926F84B8A2}" dt="2024-06-11T08:56:25.576" v="965"/>
          <ac:grpSpMkLst>
            <pc:docMk/>
            <pc:sldMk cId="3285956869" sldId="258"/>
            <ac:grpSpMk id="189" creationId="{5BFEF9EC-BDB3-DDA3-25CE-55B3011F6417}"/>
          </ac:grpSpMkLst>
        </pc:grpChg>
        <pc:grpChg chg="add mod">
          <ac:chgData name="Igor Matteo Carraretto" userId="75e802ce-b36d-4fea-a613-8632f0cb9354" providerId="ADAL" clId="{1EF0A379-1DD1-4E7C-94EB-C1926F84B8A2}" dt="2024-06-11T08:59:39.617" v="1059" actId="12789"/>
          <ac:grpSpMkLst>
            <pc:docMk/>
            <pc:sldMk cId="3285956869" sldId="258"/>
            <ac:grpSpMk id="203" creationId="{A8EA48B5-D887-1DBD-7F57-99DEEE5A55BA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204" creationId="{B938CBFC-1889-2790-8DB9-37832DF588A1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248" creationId="{40E072D6-3704-3BD6-B904-43F4B2C8C279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257" creationId="{10BF60BA-554D-D218-ADF3-C58828155888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18" creationId="{6C943EE8-CD8B-230F-0FBD-72DD8B372008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21" creationId="{75758686-D129-93B9-E8DC-E5DBA593012C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68" creationId="{C09B9CE8-8855-5C4D-A5BF-B5EB9BEEA487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69" creationId="{FEDF5EB3-250C-93B3-EA68-6DCB3947A41F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70" creationId="{502EFB88-AF7B-A1C4-2478-A60D13FE694A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71" creationId="{692350CF-A49A-F69E-DC88-36824D49E7D8}"/>
          </ac:grpSpMkLst>
        </pc:grpChg>
        <pc:grpChg chg="mod">
          <ac:chgData name="Igor Matteo Carraretto" userId="75e802ce-b36d-4fea-a613-8632f0cb9354" providerId="ADAL" clId="{1EF0A379-1DD1-4E7C-94EB-C1926F84B8A2}" dt="2024-06-11T08:56:44.017" v="974"/>
          <ac:grpSpMkLst>
            <pc:docMk/>
            <pc:sldMk cId="3285956869" sldId="258"/>
            <ac:grpSpMk id="372" creationId="{396FDDEE-625D-DCF7-245B-FF463D4EF6E5}"/>
          </ac:grpSpMkLst>
        </pc:grpChg>
        <pc:graphicFrameChg chg="add mod">
          <ac:chgData name="Igor Matteo Carraretto" userId="75e802ce-b36d-4fea-a613-8632f0cb9354" providerId="ADAL" clId="{1EF0A379-1DD1-4E7C-94EB-C1926F84B8A2}" dt="2024-06-11T13:32:45.731" v="2433"/>
          <ac:graphicFrameMkLst>
            <pc:docMk/>
            <pc:sldMk cId="3285956869" sldId="258"/>
            <ac:graphicFrameMk id="386" creationId="{2A18BF13-DFF3-A056-F10D-E218C2993C93}"/>
          </ac:graphicFrameMkLst>
        </pc:graphicFrameChg>
        <pc:picChg chg="add mod">
          <ac:chgData name="Igor Matteo Carraretto" userId="75e802ce-b36d-4fea-a613-8632f0cb9354" providerId="ADAL" clId="{1EF0A379-1DD1-4E7C-94EB-C1926F84B8A2}" dt="2024-06-10T14:05:31.228" v="387"/>
          <ac:picMkLst>
            <pc:docMk/>
            <pc:sldMk cId="3285956869" sldId="258"/>
            <ac:picMk id="3" creationId="{22291842-583F-75B7-0AC9-79267C9D3205}"/>
          </ac:picMkLst>
        </pc:picChg>
        <pc:picChg chg="add mod">
          <ac:chgData name="Igor Matteo Carraretto" userId="75e802ce-b36d-4fea-a613-8632f0cb9354" providerId="ADAL" clId="{1EF0A379-1DD1-4E7C-94EB-C1926F84B8A2}" dt="2024-06-10T14:05:31.228" v="387"/>
          <ac:picMkLst>
            <pc:docMk/>
            <pc:sldMk cId="3285956869" sldId="258"/>
            <ac:picMk id="5" creationId="{1355AE0A-6324-31DF-11C6-5E90DF47CB8A}"/>
          </ac:picMkLst>
        </pc:picChg>
        <pc:picChg chg="add del mod">
          <ac:chgData name="Igor Matteo Carraretto" userId="75e802ce-b36d-4fea-a613-8632f0cb9354" providerId="ADAL" clId="{1EF0A379-1DD1-4E7C-94EB-C1926F84B8A2}" dt="2024-06-11T08:59:59.692" v="1063" actId="478"/>
          <ac:picMkLst>
            <pc:docMk/>
            <pc:sldMk cId="3285956869" sldId="258"/>
            <ac:picMk id="11" creationId="{B7FCBCEF-90BA-2012-F238-495283F855E0}"/>
          </ac:picMkLst>
        </pc:picChg>
        <pc:picChg chg="add del mod">
          <ac:chgData name="Igor Matteo Carraretto" userId="75e802ce-b36d-4fea-a613-8632f0cb9354" providerId="ADAL" clId="{1EF0A379-1DD1-4E7C-94EB-C1926F84B8A2}" dt="2024-06-11T08:59:54.887" v="1061" actId="478"/>
          <ac:picMkLst>
            <pc:docMk/>
            <pc:sldMk cId="3285956869" sldId="258"/>
            <ac:picMk id="14" creationId="{E4E77428-C571-6E40-E534-8347D53DBEBB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36" creationId="{8E73C440-EBD9-9AB4-0D18-94A27EEDF8E0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37" creationId="{44F6220B-8522-6446-EC79-3EF8196D09B3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38" creationId="{1808032B-3A0A-37CA-BD6D-333A372145F7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39" creationId="{B7D073C2-DFC4-D253-728D-F154C91D10EC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40" creationId="{CC6AF17F-593E-476D-2C01-AE68249AD6EF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41" creationId="{82F58228-C2BB-9569-7489-CA9F3A3E6CC6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42" creationId="{91181DD6-DC01-9BF6-F894-313070FBAA6F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43" creationId="{EF977D8D-E3A8-C9A8-9C35-314BE3C73DFB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45" creationId="{94ED6E9E-4B3D-E0A6-A4BE-595BAA7B8216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77" creationId="{67821E33-DCE1-212A-95AB-1D819A3DE9D1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78" creationId="{69BE995B-525D-1C18-2F85-9A7CFC91267F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87" creationId="{23203534-8B93-5FBB-2458-CCC6D9276115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88" creationId="{20940ADB-B602-4ACD-6A4B-6D612384FB5E}"/>
          </ac:picMkLst>
        </pc:picChg>
        <pc:picChg chg="mod">
          <ac:chgData name="Igor Matteo Carraretto" userId="75e802ce-b36d-4fea-a613-8632f0cb9354" providerId="ADAL" clId="{1EF0A379-1DD1-4E7C-94EB-C1926F84B8A2}" dt="2024-06-11T08:56:25.576" v="965"/>
          <ac:picMkLst>
            <pc:docMk/>
            <pc:sldMk cId="3285956869" sldId="258"/>
            <ac:picMk id="100" creationId="{B3EE598F-421D-4D8C-FAB1-6EFBB97F4C16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19" creationId="{7E749EDB-0006-4EB8-A06B-FBFC29F664AC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0" creationId="{DD556908-7D58-B5EA-4FEC-C8BF65AEAED2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1" creationId="{D414FD02-2207-37F9-D9B3-5CAE0870B2F0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2" creationId="{8FD1B788-F730-392F-3CF0-4DA56A244F15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3" creationId="{C2D1C492-E1A7-81E7-A555-BBAF09197A4B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4" creationId="{C373104D-5B99-9508-F14F-528FF14F1476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5" creationId="{ED1B0703-C0A0-B12E-BEC0-06A336B04F51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6" creationId="{3AB5B3B8-EA23-35AD-C360-6C3181B61DB4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28" creationId="{D3F57C2B-6C11-D6F4-2B5A-EA95A3486C6A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60" creationId="{DEAD0DF1-D133-CEC7-F6F4-75519A8C822C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61" creationId="{CE3ABDC1-E35B-4944-D27D-62D66CFC6924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70" creationId="{B369C590-3B48-02A7-0755-BA0339054149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71" creationId="{433EB1BD-2294-7FEA-80AB-D5D8A7DE2528}"/>
          </ac:picMkLst>
        </pc:picChg>
        <pc:picChg chg="mod">
          <ac:chgData name="Igor Matteo Carraretto" userId="75e802ce-b36d-4fea-a613-8632f0cb9354" providerId="ADAL" clId="{1EF0A379-1DD1-4E7C-94EB-C1926F84B8A2}" dt="2024-06-11T08:56:44.017" v="974"/>
          <ac:picMkLst>
            <pc:docMk/>
            <pc:sldMk cId="3285956869" sldId="258"/>
            <ac:picMk id="283" creationId="{1D1D03F0-3CCC-0137-EF1F-8FB063F01C9E}"/>
          </ac:picMkLst>
        </pc:picChg>
        <pc:cxnChg chg="add del mod">
          <ac:chgData name="Igor Matteo Carraretto" userId="75e802ce-b36d-4fea-a613-8632f0cb9354" providerId="ADAL" clId="{1EF0A379-1DD1-4E7C-94EB-C1926F84B8A2}" dt="2024-06-11T08:59:47.893" v="1060" actId="478"/>
          <ac:cxnSpMkLst>
            <pc:docMk/>
            <pc:sldMk cId="3285956869" sldId="258"/>
            <ac:cxnSpMk id="15" creationId="{212AD681-F042-E545-86D8-2574EE94BEBA}"/>
          </ac:cxnSpMkLst>
        </pc:cxnChg>
        <pc:cxnChg chg="add del mod">
          <ac:chgData name="Igor Matteo Carraretto" userId="75e802ce-b36d-4fea-a613-8632f0cb9354" providerId="ADAL" clId="{1EF0A379-1DD1-4E7C-94EB-C1926F84B8A2}" dt="2024-06-11T08:59:47.893" v="1060" actId="478"/>
          <ac:cxnSpMkLst>
            <pc:docMk/>
            <pc:sldMk cId="3285956869" sldId="258"/>
            <ac:cxnSpMk id="16" creationId="{735C69DD-AB7B-ADFB-2392-40C22B6AC75B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47" creationId="{EB884409-7B83-75C0-BA12-338DF7BF2639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48" creationId="{4CD2BF10-3B6E-D72E-4E43-6FBEF72D7F41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49" creationId="{EA6AA928-7EAD-B897-1660-AE1C58F5A14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0" creationId="{AC6B95D7-997F-13E6-3927-D2DB7B304C9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1" creationId="{A71B6FF3-BD1C-B8B2-EEA5-46940C046156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2" creationId="{556248AF-1A76-BE02-468D-3F552F0461C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3" creationId="{9BAC998E-9758-791A-6481-C75E87DA23E4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4" creationId="{0FF33B99-96E3-1873-9415-9FC0BF39B0F7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55" creationId="{4F200AA9-3573-337E-B6BE-6BFD6E3BCFF1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66" creationId="{7499BEAE-761A-3596-AA88-077AB9CDBFA4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67" creationId="{E3D0F965-C734-B18F-0687-97D89B4C86B9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68" creationId="{933E3B72-6C39-0571-6624-6B2CCA4AAFEF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69" creationId="{13F2346F-3399-26BA-F65F-D68031553A8E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70" creationId="{AE71C91C-7178-9799-4609-CA5E11F414BD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75" creationId="{834DF77B-8409-39EB-42D9-7E2B07A7ABDF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79" creationId="{77ABC61F-058E-44D0-0C7F-4BE6A0910D7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0" creationId="{A4D3CBF3-897E-922E-3C7C-465E03DE81E0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1" creationId="{F534BA73-30A5-1765-C406-5C5C95385F74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2" creationId="{4979A3CD-9810-25F8-D0B5-C6534712BA43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3" creationId="{6E649E2F-90E9-E34B-5C0F-7672FD9CD5F2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4" creationId="{706619B7-F384-D8D5-5465-33A25F296626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5" creationId="{F7E4B7D2-D136-0895-B8D6-5AD76A985090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6" creationId="{C2205A37-05E3-9118-49D6-D8548A542A6B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89" creationId="{678F54CE-CB67-F23E-23C5-E0042758CA0F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90" creationId="{27C33A35-292D-30EB-5349-B7E3DD946DC7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91" creationId="{23CC2C9B-F5E1-D84B-9571-2C521B6B811E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92" creationId="{5D4C34C4-6F1C-9CA0-EA47-5CB77697FF7D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93" creationId="{0780D92A-A9C1-344D-FA7A-E66907151E75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97" creationId="{2E1F370E-B3F3-17B3-1503-A4C6536A4505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1" creationId="{CB34D925-520D-72D1-37FB-68EDD3EE33F5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2" creationId="{66988A39-6009-B50D-A6FD-CEF876F20EEB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3" creationId="{F041B09B-6C97-4246-7490-7D186C5F0ED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4" creationId="{5955429F-AD78-1087-5654-A42F468CFE62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5" creationId="{EBA9FB7F-BC16-8AB1-36D9-8D37418B5AA2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6" creationId="{868C07E2-C3F0-2FF4-27DB-C802BA9B05A3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7" creationId="{B402428E-E866-29E3-EACE-EE3C6BADF7DA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08" creationId="{A6B4571D-1FDF-2D64-E44E-53CB71BFAE5E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1" creationId="{AE1D34C2-961B-D578-CDE6-C5BBD93A7DCE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2" creationId="{8B260922-98EA-6D25-981F-C0459EC5583E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3" creationId="{342979E5-08D0-6356-BEEF-3F3FDDAAA9FF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4" creationId="{839FB5DF-A124-4EE1-5DB1-392160DA2DC1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5" creationId="{F853755A-896D-FD09-1F3F-DA45A72347D7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6" creationId="{3D84624D-2458-1267-5138-A9B4B81894D3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7" creationId="{CDC6460C-15F7-E5E7-FE57-557129348AAF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8" creationId="{5FB2AED2-FEB4-1DA9-08FD-E5617AFA2398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59" creationId="{604A08F7-9262-F42E-3205-B34AE0F4D8BD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60" creationId="{22A187BB-65B2-DF62-52B7-8086F0BC5712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61" creationId="{A5C56D63-86AF-C510-B044-D3CC318EE349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62" creationId="{7DCB7DF1-F5C4-A984-0154-DA5E88D1324A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90" creationId="{5DBEDB26-BC22-4ABC-45AE-D02C44AC2FA5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91" creationId="{8780EE31-4B76-DA17-F0B1-4C7912C021BC}"/>
          </ac:cxnSpMkLst>
        </pc:cxnChg>
        <pc:cxnChg chg="mod">
          <ac:chgData name="Igor Matteo Carraretto" userId="75e802ce-b36d-4fea-a613-8632f0cb9354" providerId="ADAL" clId="{1EF0A379-1DD1-4E7C-94EB-C1926F84B8A2}" dt="2024-06-11T08:56:25.576" v="965"/>
          <ac:cxnSpMkLst>
            <pc:docMk/>
            <pc:sldMk cId="3285956869" sldId="258"/>
            <ac:cxnSpMk id="192" creationId="{A81E332E-ABDF-670F-6664-9A9304FAA75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0" creationId="{C061258B-5370-9CB5-D60D-BB2E0CE2789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1" creationId="{68B0FF14-44C9-64D3-A8BA-F32CA9700928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2" creationId="{0E733F78-C34E-D788-8704-FDCE6418F14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3" creationId="{1CA588D0-0738-8928-0B90-F51EFEA9BE8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4" creationId="{0228F804-B3C0-7D19-D0F5-DD7BDA7E10FE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5" creationId="{1B5391A2-3E3D-22CC-0A6D-DA3028A8BEB8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6" creationId="{68452D14-C718-A761-102C-5D9BA52943E5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7" creationId="{190E3C06-8175-EF8F-03F6-ABFCB746925D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38" creationId="{B806F30F-B659-C08C-E5B2-64D521F0641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49" creationId="{D9EBBD43-FBDA-C57A-5C01-8B742555AA06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50" creationId="{D78CCD9A-3C0D-7AE1-0EE4-6B3C3ACC724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51" creationId="{3FAA163E-44D3-2DA2-49D9-1287053BF2F7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52" creationId="{23E23F71-4F44-DE91-9994-AD9F23E789C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53" creationId="{6044D571-96B4-40C4-428D-64F577C6FCF5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58" creationId="{6F964714-7BB6-F365-D9CC-BE7C3512FDA9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2" creationId="{51EBA017-088F-5921-6699-CDA76996282E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3" creationId="{F9427C0D-ECEE-07E6-CC07-E02DFB771FB7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4" creationId="{D0E7D333-169C-527A-A550-5CE45D34CABD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5" creationId="{8EC962D5-3AF2-7476-2F7C-E1A4A74D02E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6" creationId="{74452D45-40C1-9B57-50AF-AB8829827106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7" creationId="{C62D7050-896B-7B60-5AF4-00DACDE2FD3F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8" creationId="{985E98EB-E0E2-7C27-C31A-051CD113D06A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69" creationId="{3EB180E1-82A5-ED97-6849-EBA18E6643F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72" creationId="{0EBB3B78-9EC9-9A11-E800-6609396C7ABE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73" creationId="{4DF7140C-EDB0-774F-009C-721C8029501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74" creationId="{6243A776-0887-1F32-974A-3AE636C79EA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75" creationId="{905C2CA0-8082-98AE-D75B-C9F371F54980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76" creationId="{B150AEFD-23B1-1E36-79D5-86E813E96D86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0" creationId="{0384273C-A363-01E7-4E90-D117836C3F00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4" creationId="{6F8D4C45-7061-08CB-6BD9-1DE87FA98C18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5" creationId="{EAA4AB3F-12AA-487E-BC61-BE98FB7CE82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6" creationId="{B17F70A5-D365-345A-521F-722851744A10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7" creationId="{AA8458EA-0809-262D-49E7-A56C66D3DCD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8" creationId="{4DD2E6EA-A0FB-9DC6-E139-8BE77EFC6DF9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89" creationId="{61B97F50-675D-7CFC-CE6E-61285F812AE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90" creationId="{7165FC04-1DBE-A6A4-4405-99DD00537D8E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291" creationId="{60803289-A33E-BF24-F3B1-417B1D84E07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4" creationId="{701756E9-8210-4AB1-A987-4619862CD15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5" creationId="{6996B637-E68A-4FCE-4B1D-F508C095F6D6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6" creationId="{645C44C7-4375-6CF5-C4CF-319D1004370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7" creationId="{FEB8DBA0-2B98-01FC-2136-664BA6573599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8" creationId="{E8A69FBF-E1EF-F9E7-B472-855E0DCB2BFF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39" creationId="{3A1501D4-D520-6A0E-65BB-7F65227642BD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0" creationId="{64FE6990-D29F-2A89-513D-D5097DFFF5D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1" creationId="{5BFD344A-C05C-692B-FED3-D9C23F68C51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2" creationId="{609F9140-683E-25DD-BA7F-F8CB30D35E85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3" creationId="{13161309-48E6-375D-F17F-70DCDA57C104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4" creationId="{F673D0C0-A72C-FA83-2234-95DFB68F177C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45" creationId="{7C8368F5-33F9-8069-76D0-DF25BFAD1E43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73" creationId="{41F59E4E-8427-2064-3C81-1C233DF5E522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74" creationId="{E6DBEA46-61F1-3EE4-3623-9705B300393B}"/>
          </ac:cxnSpMkLst>
        </pc:cxnChg>
        <pc:cxnChg chg="mod">
          <ac:chgData name="Igor Matteo Carraretto" userId="75e802ce-b36d-4fea-a613-8632f0cb9354" providerId="ADAL" clId="{1EF0A379-1DD1-4E7C-94EB-C1926F84B8A2}" dt="2024-06-11T08:56:44.017" v="974"/>
          <ac:cxnSpMkLst>
            <pc:docMk/>
            <pc:sldMk cId="3285956869" sldId="258"/>
            <ac:cxnSpMk id="375" creationId="{77F990E1-7A8F-C29A-E386-4BD1DC1D2B8C}"/>
          </ac:cxnSpMkLst>
        </pc:cxnChg>
      </pc:sldChg>
      <pc:sldChg chg="addSp delSp modSp add mod delAnim modAnim">
        <pc:chgData name="Igor Matteo Carraretto" userId="75e802ce-b36d-4fea-a613-8632f0cb9354" providerId="ADAL" clId="{1EF0A379-1DD1-4E7C-94EB-C1926F84B8A2}" dt="2024-06-11T13:31:44.076" v="2411"/>
        <pc:sldMkLst>
          <pc:docMk/>
          <pc:sldMk cId="2690771380" sldId="259"/>
        </pc:sldMkLst>
        <pc:spChg chg="add mod">
          <ac:chgData name="Igor Matteo Carraretto" userId="75e802ce-b36d-4fea-a613-8632f0cb9354" providerId="ADAL" clId="{1EF0A379-1DD1-4E7C-94EB-C1926F84B8A2}" dt="2024-06-10T13:37:30.601" v="343" actId="1036"/>
          <ac:spMkLst>
            <pc:docMk/>
            <pc:sldMk cId="2690771380" sldId="259"/>
            <ac:spMk id="2" creationId="{D81A462D-AE79-D2A4-BE9F-B50BE1A87DD5}"/>
          </ac:spMkLst>
        </pc:spChg>
        <pc:spChg chg="add mod">
          <ac:chgData name="Igor Matteo Carraretto" userId="75e802ce-b36d-4fea-a613-8632f0cb9354" providerId="ADAL" clId="{1EF0A379-1DD1-4E7C-94EB-C1926F84B8A2}" dt="2024-06-10T13:37:28.627" v="342"/>
          <ac:spMkLst>
            <pc:docMk/>
            <pc:sldMk cId="2690771380" sldId="259"/>
            <ac:spMk id="3" creationId="{2DAE3886-7307-CB5B-EE06-F9C90116FA2B}"/>
          </ac:spMkLst>
        </pc:spChg>
        <pc:spChg chg="add del mod">
          <ac:chgData name="Igor Matteo Carraretto" userId="75e802ce-b36d-4fea-a613-8632f0cb9354" providerId="ADAL" clId="{1EF0A379-1DD1-4E7C-94EB-C1926F84B8A2}" dt="2024-06-10T14:07:14.302" v="409" actId="478"/>
          <ac:spMkLst>
            <pc:docMk/>
            <pc:sldMk cId="2690771380" sldId="259"/>
            <ac:spMk id="4" creationId="{5BF1BB3A-6E4C-D101-4515-40B7951E6F77}"/>
          </ac:spMkLst>
        </pc:spChg>
        <pc:spChg chg="add del">
          <ac:chgData name="Igor Matteo Carraretto" userId="75e802ce-b36d-4fea-a613-8632f0cb9354" providerId="ADAL" clId="{1EF0A379-1DD1-4E7C-94EB-C1926F84B8A2}" dt="2024-06-10T14:07:28.789" v="413" actId="478"/>
          <ac:spMkLst>
            <pc:docMk/>
            <pc:sldMk cId="2690771380" sldId="259"/>
            <ac:spMk id="6" creationId="{C026FAC2-633B-534C-F25A-9D93461DD524}"/>
          </ac:spMkLst>
        </pc:spChg>
        <pc:spChg chg="add mod">
          <ac:chgData name="Igor Matteo Carraretto" userId="75e802ce-b36d-4fea-a613-8632f0cb9354" providerId="ADAL" clId="{1EF0A379-1DD1-4E7C-94EB-C1926F84B8A2}" dt="2024-06-10T14:49:03.953" v="442" actId="20577"/>
          <ac:spMkLst>
            <pc:docMk/>
            <pc:sldMk cId="2690771380" sldId="259"/>
            <ac:spMk id="7" creationId="{AD5734B3-2F06-8527-1786-C3A7648BC073}"/>
          </ac:spMkLst>
        </pc:spChg>
        <pc:spChg chg="add del mod">
          <ac:chgData name="Igor Matteo Carraretto" userId="75e802ce-b36d-4fea-a613-8632f0cb9354" providerId="ADAL" clId="{1EF0A379-1DD1-4E7C-94EB-C1926F84B8A2}" dt="2024-06-11T09:22:14.671" v="1615" actId="478"/>
          <ac:spMkLst>
            <pc:docMk/>
            <pc:sldMk cId="2690771380" sldId="259"/>
            <ac:spMk id="9" creationId="{9E803FD8-F51E-4414-1FD9-A51F0C517624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10" creationId="{6792D454-B8DF-931D-3606-07370979141C}"/>
          </ac:spMkLst>
        </pc:spChg>
        <pc:spChg chg="add del mod">
          <ac:chgData name="Igor Matteo Carraretto" userId="75e802ce-b36d-4fea-a613-8632f0cb9354" providerId="ADAL" clId="{1EF0A379-1DD1-4E7C-94EB-C1926F84B8A2}" dt="2024-06-11T09:22:56.808" v="1630" actId="478"/>
          <ac:spMkLst>
            <pc:docMk/>
            <pc:sldMk cId="2690771380" sldId="259"/>
            <ac:spMk id="11" creationId="{4F2BEE27-E1BD-2879-9B1B-ACEFCD0023F9}"/>
          </ac:spMkLst>
        </pc:spChg>
        <pc:spChg chg="add del mod">
          <ac:chgData name="Igor Matteo Carraretto" userId="75e802ce-b36d-4fea-a613-8632f0cb9354" providerId="ADAL" clId="{1EF0A379-1DD1-4E7C-94EB-C1926F84B8A2}" dt="2024-06-11T09:26:05.870" v="1677" actId="478"/>
          <ac:spMkLst>
            <pc:docMk/>
            <pc:sldMk cId="2690771380" sldId="259"/>
            <ac:spMk id="21" creationId="{A4CE6856-29D7-0AC6-0D7F-46A56D0CEC83}"/>
          </ac:spMkLst>
        </pc:spChg>
        <pc:spChg chg="add del mod">
          <ac:chgData name="Igor Matteo Carraretto" userId="75e802ce-b36d-4fea-a613-8632f0cb9354" providerId="ADAL" clId="{1EF0A379-1DD1-4E7C-94EB-C1926F84B8A2}" dt="2024-06-11T09:25:54.781" v="1675" actId="478"/>
          <ac:spMkLst>
            <pc:docMk/>
            <pc:sldMk cId="2690771380" sldId="259"/>
            <ac:spMk id="22" creationId="{E9AEAE3E-7BE3-A56E-97DE-6728036482A4}"/>
          </ac:spMkLst>
        </pc:spChg>
        <pc:spChg chg="add del mod">
          <ac:chgData name="Igor Matteo Carraretto" userId="75e802ce-b36d-4fea-a613-8632f0cb9354" providerId="ADAL" clId="{1EF0A379-1DD1-4E7C-94EB-C1926F84B8A2}" dt="2024-06-11T09:26:04.175" v="1676" actId="478"/>
          <ac:spMkLst>
            <pc:docMk/>
            <pc:sldMk cId="2690771380" sldId="259"/>
            <ac:spMk id="23" creationId="{7261BE39-4BA3-6739-30B5-2497B2B1C4F0}"/>
          </ac:spMkLst>
        </pc:spChg>
        <pc:spChg chg="add del mod">
          <ac:chgData name="Igor Matteo Carraretto" userId="75e802ce-b36d-4fea-a613-8632f0cb9354" providerId="ADAL" clId="{1EF0A379-1DD1-4E7C-94EB-C1926F84B8A2}" dt="2024-06-11T09:22:20.417" v="1617" actId="478"/>
          <ac:spMkLst>
            <pc:docMk/>
            <pc:sldMk cId="2690771380" sldId="259"/>
            <ac:spMk id="24" creationId="{7AF7C7C4-5496-18E8-774D-6904AE45E352}"/>
          </ac:spMkLst>
        </pc:spChg>
        <pc:spChg chg="add mod">
          <ac:chgData name="Igor Matteo Carraretto" userId="75e802ce-b36d-4fea-a613-8632f0cb9354" providerId="ADAL" clId="{1EF0A379-1DD1-4E7C-94EB-C1926F84B8A2}" dt="2024-06-11T10:59:11.546" v="2151" actId="14100"/>
          <ac:spMkLst>
            <pc:docMk/>
            <pc:sldMk cId="2690771380" sldId="259"/>
            <ac:spMk id="25" creationId="{13D4C2F6-27CB-BCCB-B6F9-BF8FDA9D5565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26" creationId="{950C155F-6691-12FC-8F6E-018781040B6B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27" creationId="{C2015578-4F1F-DDD2-8387-394BCCE5001A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28" creationId="{691EC8DB-FE3F-D961-B9BA-A6D5A4FF79BF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29" creationId="{FCD344CE-4936-AA7B-8E0E-CFB2627E9824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0" creationId="{C27F3DD1-25D7-2878-045D-4DF6C0D47E7D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1" creationId="{8C975E0B-A756-F97A-F286-9EC3A4034B2F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2" creationId="{56F386EC-35C0-BF4E-4DC9-21E5886EDF75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3" creationId="{89D3D54C-E45D-FBEC-34B5-F4467BDC15E2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4" creationId="{50B33D55-6254-6639-EBBE-D7B0542ED2DF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5" creationId="{577C669C-3DBD-AFAE-2FCA-7A802C23E91D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6" creationId="{24BC1842-F99B-71F7-BFFB-839E8428BFD4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7" creationId="{85F6C002-9B7D-E317-34B0-EAB46B778D07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8" creationId="{2235C029-2F9D-0A2C-90A8-0E81199BF796}"/>
          </ac:spMkLst>
        </pc:spChg>
        <pc:spChg chg="add mod">
          <ac:chgData name="Igor Matteo Carraretto" userId="75e802ce-b36d-4fea-a613-8632f0cb9354" providerId="ADAL" clId="{1EF0A379-1DD1-4E7C-94EB-C1926F84B8A2}" dt="2024-06-10T14:48:51.635" v="425"/>
          <ac:spMkLst>
            <pc:docMk/>
            <pc:sldMk cId="2690771380" sldId="259"/>
            <ac:spMk id="39" creationId="{1996BFCF-B7D5-F14D-10DF-8432C0161E9D}"/>
          </ac:spMkLst>
        </pc:spChg>
        <pc:graphicFrameChg chg="add mod">
          <ac:chgData name="Igor Matteo Carraretto" userId="75e802ce-b36d-4fea-a613-8632f0cb9354" providerId="ADAL" clId="{1EF0A379-1DD1-4E7C-94EB-C1926F84B8A2}" dt="2024-06-11T13:31:44.076" v="2411"/>
          <ac:graphicFrameMkLst>
            <pc:docMk/>
            <pc:sldMk cId="2690771380" sldId="259"/>
            <ac:graphicFrameMk id="2" creationId="{D4F29565-AD85-86BB-9ED4-3B6804E5296B}"/>
          </ac:graphicFrameMkLst>
        </pc:graphicFrameChg>
        <pc:picChg chg="add mod">
          <ac:chgData name="Igor Matteo Carraretto" userId="75e802ce-b36d-4fea-a613-8632f0cb9354" providerId="ADAL" clId="{1EF0A379-1DD1-4E7C-94EB-C1926F84B8A2}" dt="2024-06-10T14:48:51.635" v="425"/>
          <ac:picMkLst>
            <pc:docMk/>
            <pc:sldMk cId="2690771380" sldId="259"/>
            <ac:picMk id="8" creationId="{D92649EF-D529-D230-C043-1215D5371A2D}"/>
          </ac:picMkLst>
        </pc:picChg>
        <pc:picChg chg="add del mod">
          <ac:chgData name="Igor Matteo Carraretto" userId="75e802ce-b36d-4fea-a613-8632f0cb9354" providerId="ADAL" clId="{1EF0A379-1DD1-4E7C-94EB-C1926F84B8A2}" dt="2024-06-11T09:22:10.957" v="1613" actId="478"/>
          <ac:picMkLst>
            <pc:docMk/>
            <pc:sldMk cId="2690771380" sldId="259"/>
            <ac:picMk id="14" creationId="{4238F9E4-4C1C-3C2A-7D6B-BEAD250682D7}"/>
          </ac:picMkLst>
        </pc:picChg>
        <pc:picChg chg="add mod">
          <ac:chgData name="Igor Matteo Carraretto" userId="75e802ce-b36d-4fea-a613-8632f0cb9354" providerId="ADAL" clId="{1EF0A379-1DD1-4E7C-94EB-C1926F84B8A2}" dt="2024-06-10T14:48:51.635" v="425"/>
          <ac:picMkLst>
            <pc:docMk/>
            <pc:sldMk cId="2690771380" sldId="259"/>
            <ac:picMk id="15" creationId="{43BDCD2A-5B73-99CB-88DB-35F0BBAB4233}"/>
          </ac:picMkLst>
        </pc:picChg>
        <pc:picChg chg="add del mod">
          <ac:chgData name="Igor Matteo Carraretto" userId="75e802ce-b36d-4fea-a613-8632f0cb9354" providerId="ADAL" clId="{1EF0A379-1DD1-4E7C-94EB-C1926F84B8A2}" dt="2024-06-11T09:22:54.727" v="1628" actId="478"/>
          <ac:picMkLst>
            <pc:docMk/>
            <pc:sldMk cId="2690771380" sldId="259"/>
            <ac:picMk id="16" creationId="{60F7ADBE-420D-8554-AE0F-B658C6C79B49}"/>
          </ac:picMkLst>
        </pc:picChg>
        <pc:cxnChg chg="add del mod">
          <ac:chgData name="Igor Matteo Carraretto" userId="75e802ce-b36d-4fea-a613-8632f0cb9354" providerId="ADAL" clId="{1EF0A379-1DD1-4E7C-94EB-C1926F84B8A2}" dt="2024-06-11T09:22:55.830" v="1629" actId="478"/>
          <ac:cxnSpMkLst>
            <pc:docMk/>
            <pc:sldMk cId="2690771380" sldId="259"/>
            <ac:cxnSpMk id="12" creationId="{BA1F3D91-F1FC-FB5C-D9F5-860218FF97B3}"/>
          </ac:cxnSpMkLst>
        </pc:cxnChg>
        <pc:cxnChg chg="add del mod">
          <ac:chgData name="Igor Matteo Carraretto" userId="75e802ce-b36d-4fea-a613-8632f0cb9354" providerId="ADAL" clId="{1EF0A379-1DD1-4E7C-94EB-C1926F84B8A2}" dt="2024-06-11T09:22:52.617" v="1627" actId="478"/>
          <ac:cxnSpMkLst>
            <pc:docMk/>
            <pc:sldMk cId="2690771380" sldId="259"/>
            <ac:cxnSpMk id="13" creationId="{A2DD5F21-BCD5-F04B-7A26-E453955FCA21}"/>
          </ac:cxnSpMkLst>
        </pc:cxnChg>
        <pc:cxnChg chg="add mod">
          <ac:chgData name="Igor Matteo Carraretto" userId="75e802ce-b36d-4fea-a613-8632f0cb9354" providerId="ADAL" clId="{1EF0A379-1DD1-4E7C-94EB-C1926F84B8A2}" dt="2024-06-10T14:48:51.635" v="425"/>
          <ac:cxnSpMkLst>
            <pc:docMk/>
            <pc:sldMk cId="2690771380" sldId="259"/>
            <ac:cxnSpMk id="17" creationId="{56E1153B-2AA6-FE31-E5E1-B61BE9154BDA}"/>
          </ac:cxnSpMkLst>
        </pc:cxnChg>
        <pc:cxnChg chg="add mod">
          <ac:chgData name="Igor Matteo Carraretto" userId="75e802ce-b36d-4fea-a613-8632f0cb9354" providerId="ADAL" clId="{1EF0A379-1DD1-4E7C-94EB-C1926F84B8A2}" dt="2024-06-10T14:48:51.635" v="425"/>
          <ac:cxnSpMkLst>
            <pc:docMk/>
            <pc:sldMk cId="2690771380" sldId="259"/>
            <ac:cxnSpMk id="18" creationId="{8F3258A9-5EEA-8A0A-400E-0969B13C1254}"/>
          </ac:cxnSpMkLst>
        </pc:cxnChg>
        <pc:cxnChg chg="add del mod">
          <ac:chgData name="Igor Matteo Carraretto" userId="75e802ce-b36d-4fea-a613-8632f0cb9354" providerId="ADAL" clId="{1EF0A379-1DD1-4E7C-94EB-C1926F84B8A2}" dt="2024-06-11T09:22:17.283" v="1616" actId="478"/>
          <ac:cxnSpMkLst>
            <pc:docMk/>
            <pc:sldMk cId="2690771380" sldId="259"/>
            <ac:cxnSpMk id="19" creationId="{A93A5260-FC5C-3349-AB9E-3CBC5CF86551}"/>
          </ac:cxnSpMkLst>
        </pc:cxnChg>
        <pc:cxnChg chg="add del mod">
          <ac:chgData name="Igor Matteo Carraretto" userId="75e802ce-b36d-4fea-a613-8632f0cb9354" providerId="ADAL" clId="{1EF0A379-1DD1-4E7C-94EB-C1926F84B8A2}" dt="2024-06-11T09:22:13.325" v="1614" actId="478"/>
          <ac:cxnSpMkLst>
            <pc:docMk/>
            <pc:sldMk cId="2690771380" sldId="259"/>
            <ac:cxnSpMk id="20" creationId="{FB50E433-82C8-727E-3EB4-E562984155FC}"/>
          </ac:cxnSpMkLst>
        </pc:cxnChg>
      </pc:sldChg>
      <pc:sldChg chg="addSp delSp modSp add del mod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2899354496" sldId="260"/>
        </pc:sldMkLst>
        <pc:spChg chg="add del mod">
          <ac:chgData name="Igor Matteo Carraretto" userId="75e802ce-b36d-4fea-a613-8632f0cb9354" providerId="ADAL" clId="{1EF0A379-1DD1-4E7C-94EB-C1926F84B8A2}" dt="2024-06-10T14:07:18.086" v="410" actId="478"/>
          <ac:spMkLst>
            <pc:docMk/>
            <pc:sldMk cId="2899354496" sldId="260"/>
            <ac:spMk id="2" creationId="{8C33FD8E-9427-7C4F-5C82-169FAD3DAC5B}"/>
          </ac:spMkLst>
        </pc:spChg>
      </pc:sldChg>
      <pc:sldChg chg="addSp modSp add del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1944791407" sldId="261"/>
        </pc:sldMkLst>
        <pc:spChg chg="add mod">
          <ac:chgData name="Igor Matteo Carraretto" userId="75e802ce-b36d-4fea-a613-8632f0cb9354" providerId="ADAL" clId="{1EF0A379-1DD1-4E7C-94EB-C1926F84B8A2}" dt="2024-06-10T13:37:36.523" v="346"/>
          <ac:spMkLst>
            <pc:docMk/>
            <pc:sldMk cId="1944791407" sldId="261"/>
            <ac:spMk id="2" creationId="{E4C9940E-17B8-6FA9-80A7-ECEC8C06C77B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1659238511" sldId="262"/>
        </pc:sldMkLst>
        <pc:spChg chg="add mod">
          <ac:chgData name="Igor Matteo Carraretto" userId="75e802ce-b36d-4fea-a613-8632f0cb9354" providerId="ADAL" clId="{1EF0A379-1DD1-4E7C-94EB-C1926F84B8A2}" dt="2024-06-10T13:37:38.737" v="347"/>
          <ac:spMkLst>
            <pc:docMk/>
            <pc:sldMk cId="1659238511" sldId="262"/>
            <ac:spMk id="2" creationId="{DFCFD3E3-63DC-F5C3-06F7-D2257EF4C328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4244581791" sldId="263"/>
        </pc:sldMkLst>
        <pc:spChg chg="add mod">
          <ac:chgData name="Igor Matteo Carraretto" userId="75e802ce-b36d-4fea-a613-8632f0cb9354" providerId="ADAL" clId="{1EF0A379-1DD1-4E7C-94EB-C1926F84B8A2}" dt="2024-06-10T13:37:40.309" v="348"/>
          <ac:spMkLst>
            <pc:docMk/>
            <pc:sldMk cId="4244581791" sldId="263"/>
            <ac:spMk id="2" creationId="{E6C54B42-E913-707C-1F32-320EC3A0ADFB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3999675982" sldId="264"/>
        </pc:sldMkLst>
        <pc:spChg chg="add mod">
          <ac:chgData name="Igor Matteo Carraretto" userId="75e802ce-b36d-4fea-a613-8632f0cb9354" providerId="ADAL" clId="{1EF0A379-1DD1-4E7C-94EB-C1926F84B8A2}" dt="2024-06-10T13:37:42.033" v="349"/>
          <ac:spMkLst>
            <pc:docMk/>
            <pc:sldMk cId="3999675982" sldId="264"/>
            <ac:spMk id="2" creationId="{617385DE-3743-95F3-FFA0-A057F1F71313}"/>
          </ac:spMkLst>
        </pc:spChg>
      </pc:sldChg>
      <pc:sldChg chg="addSp modSp add del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3934537959" sldId="265"/>
        </pc:sldMkLst>
        <pc:spChg chg="add mod">
          <ac:chgData name="Igor Matteo Carraretto" userId="75e802ce-b36d-4fea-a613-8632f0cb9354" providerId="ADAL" clId="{1EF0A379-1DD1-4E7C-94EB-C1926F84B8A2}" dt="2024-06-10T13:37:43.705" v="350"/>
          <ac:spMkLst>
            <pc:docMk/>
            <pc:sldMk cId="3934537959" sldId="265"/>
            <ac:spMk id="2" creationId="{6129EF11-A6DD-492F-7081-D1A0ED75274A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1090132515" sldId="266"/>
        </pc:sldMkLst>
        <pc:spChg chg="add mod">
          <ac:chgData name="Igor Matteo Carraretto" userId="75e802ce-b36d-4fea-a613-8632f0cb9354" providerId="ADAL" clId="{1EF0A379-1DD1-4E7C-94EB-C1926F84B8A2}" dt="2024-06-10T13:37:45.488" v="351"/>
          <ac:spMkLst>
            <pc:docMk/>
            <pc:sldMk cId="1090132515" sldId="266"/>
            <ac:spMk id="2" creationId="{4752A0C5-092E-8251-49F1-573360DC5165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1808147041" sldId="267"/>
        </pc:sldMkLst>
        <pc:spChg chg="add mod">
          <ac:chgData name="Igor Matteo Carraretto" userId="75e802ce-b36d-4fea-a613-8632f0cb9354" providerId="ADAL" clId="{1EF0A379-1DD1-4E7C-94EB-C1926F84B8A2}" dt="2024-06-10T13:37:47.099" v="352"/>
          <ac:spMkLst>
            <pc:docMk/>
            <pc:sldMk cId="1808147041" sldId="267"/>
            <ac:spMk id="2" creationId="{6C9C96A8-0648-97C4-A343-DB1BE131468A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987576816" sldId="268"/>
        </pc:sldMkLst>
        <pc:spChg chg="add mod">
          <ac:chgData name="Igor Matteo Carraretto" userId="75e802ce-b36d-4fea-a613-8632f0cb9354" providerId="ADAL" clId="{1EF0A379-1DD1-4E7C-94EB-C1926F84B8A2}" dt="2024-06-10T13:37:48.644" v="353"/>
          <ac:spMkLst>
            <pc:docMk/>
            <pc:sldMk cId="987576816" sldId="268"/>
            <ac:spMk id="2" creationId="{30341288-C8AF-6034-EE26-FDF452B77BD1}"/>
          </ac:spMkLst>
        </pc:spChg>
      </pc:sldChg>
      <pc:sldChg chg="addSp modSp add del replId">
        <pc:chgData name="Igor Matteo Carraretto" userId="75e802ce-b36d-4fea-a613-8632f0cb9354" providerId="ADAL" clId="{1EF0A379-1DD1-4E7C-94EB-C1926F84B8A2}" dt="2024-06-10T14:07:33.815" v="414" actId="47"/>
        <pc:sldMkLst>
          <pc:docMk/>
          <pc:sldMk cId="608133298" sldId="269"/>
        </pc:sldMkLst>
        <pc:spChg chg="add mod">
          <ac:chgData name="Igor Matteo Carraretto" userId="75e802ce-b36d-4fea-a613-8632f0cb9354" providerId="ADAL" clId="{1EF0A379-1DD1-4E7C-94EB-C1926F84B8A2}" dt="2024-06-10T13:37:52.733" v="354"/>
          <ac:spMkLst>
            <pc:docMk/>
            <pc:sldMk cId="608133298" sldId="269"/>
            <ac:spMk id="2" creationId="{24ACEF45-C1B7-7F82-BC16-02AB0D4D3522}"/>
          </ac:spMkLst>
        </pc:spChg>
      </pc:sldChg>
      <pc:sldChg chg="addSp delSp modSp add mod">
        <pc:chgData name="Igor Matteo Carraretto" userId="75e802ce-b36d-4fea-a613-8632f0cb9354" providerId="ADAL" clId="{1EF0A379-1DD1-4E7C-94EB-C1926F84B8A2}" dt="2024-06-11T10:57:12.207" v="2121" actId="29295"/>
        <pc:sldMkLst>
          <pc:docMk/>
          <pc:sldMk cId="1129047642" sldId="270"/>
        </pc:sldMkLst>
        <pc:spChg chg="add del mod">
          <ac:chgData name="Igor Matteo Carraretto" userId="75e802ce-b36d-4fea-a613-8632f0cb9354" providerId="ADAL" clId="{1EF0A379-1DD1-4E7C-94EB-C1926F84B8A2}" dt="2024-06-10T13:12:10.946" v="103" actId="478"/>
          <ac:spMkLst>
            <pc:docMk/>
            <pc:sldMk cId="1129047642" sldId="270"/>
            <ac:spMk id="3" creationId="{29121040-068F-1AB6-841C-9E19E5ACEF62}"/>
          </ac:spMkLst>
        </pc:spChg>
        <pc:spChg chg="add mod">
          <ac:chgData name="Igor Matteo Carraretto" userId="75e802ce-b36d-4fea-a613-8632f0cb9354" providerId="ADAL" clId="{1EF0A379-1DD1-4E7C-94EB-C1926F84B8A2}" dt="2024-06-10T13:13:11.524" v="122" actId="12789"/>
          <ac:spMkLst>
            <pc:docMk/>
            <pc:sldMk cId="1129047642" sldId="270"/>
            <ac:spMk id="4" creationId="{604F2212-F45B-1263-04DF-81E6BEF0C313}"/>
          </ac:spMkLst>
        </pc:spChg>
        <pc:spChg chg="add del mod">
          <ac:chgData name="Igor Matteo Carraretto" userId="75e802ce-b36d-4fea-a613-8632f0cb9354" providerId="ADAL" clId="{1EF0A379-1DD1-4E7C-94EB-C1926F84B8A2}" dt="2024-06-10T13:12:17.144" v="106" actId="478"/>
          <ac:spMkLst>
            <pc:docMk/>
            <pc:sldMk cId="1129047642" sldId="270"/>
            <ac:spMk id="6" creationId="{85E64EE7-FFAE-C740-E247-8A6034224AF5}"/>
          </ac:spMkLst>
        </pc:spChg>
        <pc:picChg chg="add del mod modCrop">
          <ac:chgData name="Igor Matteo Carraretto" userId="75e802ce-b36d-4fea-a613-8632f0cb9354" providerId="ADAL" clId="{1EF0A379-1DD1-4E7C-94EB-C1926F84B8A2}" dt="2024-06-11T10:57:12.207" v="2121" actId="29295"/>
          <ac:picMkLst>
            <pc:docMk/>
            <pc:sldMk cId="1129047642" sldId="270"/>
            <ac:picMk id="2" creationId="{2670E510-F024-C287-DA62-1AB3D132AEFC}"/>
          </ac:picMkLst>
        </pc:picChg>
      </pc:sldChg>
      <pc:sldChg chg="addSp delSp modSp add mod modAnim">
        <pc:chgData name="Igor Matteo Carraretto" userId="75e802ce-b36d-4fea-a613-8632f0cb9354" providerId="ADAL" clId="{1EF0A379-1DD1-4E7C-94EB-C1926F84B8A2}" dt="2024-06-11T13:31:47.130" v="2412"/>
        <pc:sldMkLst>
          <pc:docMk/>
          <pc:sldMk cId="3449794083" sldId="271"/>
        </pc:sldMkLst>
        <pc:spChg chg="add mod">
          <ac:chgData name="Igor Matteo Carraretto" userId="75e802ce-b36d-4fea-a613-8632f0cb9354" providerId="ADAL" clId="{1EF0A379-1DD1-4E7C-94EB-C1926F84B8A2}" dt="2024-06-11T10:59:29.050" v="2153" actId="255"/>
          <ac:spMkLst>
            <pc:docMk/>
            <pc:sldMk cId="3449794083" sldId="271"/>
            <ac:spMk id="2" creationId="{D0865110-7016-CB3F-9700-9E08C5241773}"/>
          </ac:spMkLst>
        </pc:spChg>
        <pc:spChg chg="add mod">
          <ac:chgData name="Igor Matteo Carraretto" userId="75e802ce-b36d-4fea-a613-8632f0cb9354" providerId="ADAL" clId="{1EF0A379-1DD1-4E7C-94EB-C1926F84B8A2}" dt="2024-06-11T11:10:18.123" v="2187" actId="20577"/>
          <ac:spMkLst>
            <pc:docMk/>
            <pc:sldMk cId="3449794083" sldId="271"/>
            <ac:spMk id="3" creationId="{8E43FCFC-3FC3-C581-14FA-B480B1D3100E}"/>
          </ac:spMkLst>
        </pc:spChg>
        <pc:spChg chg="add mod">
          <ac:chgData name="Igor Matteo Carraretto" userId="75e802ce-b36d-4fea-a613-8632f0cb9354" providerId="ADAL" clId="{1EF0A379-1DD1-4E7C-94EB-C1926F84B8A2}" dt="2024-06-11T10:59:34.879" v="2154" actId="255"/>
          <ac:spMkLst>
            <pc:docMk/>
            <pc:sldMk cId="3449794083" sldId="271"/>
            <ac:spMk id="4" creationId="{8CF843F4-12B2-C17E-9F0B-E271FB621ADD}"/>
          </ac:spMkLst>
        </pc:spChg>
        <pc:spChg chg="add mod">
          <ac:chgData name="Igor Matteo Carraretto" userId="75e802ce-b36d-4fea-a613-8632f0cb9354" providerId="ADAL" clId="{1EF0A379-1DD1-4E7C-94EB-C1926F84B8A2}" dt="2024-06-11T10:59:39.208" v="2155" actId="255"/>
          <ac:spMkLst>
            <pc:docMk/>
            <pc:sldMk cId="3449794083" sldId="271"/>
            <ac:spMk id="5" creationId="{1CF00B59-AAA3-1E55-FD10-69E27B396E30}"/>
          </ac:spMkLst>
        </pc:spChg>
        <pc:spChg chg="add mod">
          <ac:chgData name="Igor Matteo Carraretto" userId="75e802ce-b36d-4fea-a613-8632f0cb9354" providerId="ADAL" clId="{1EF0A379-1DD1-4E7C-94EB-C1926F84B8A2}" dt="2024-06-11T10:59:43.649" v="2156" actId="255"/>
          <ac:spMkLst>
            <pc:docMk/>
            <pc:sldMk cId="3449794083" sldId="271"/>
            <ac:spMk id="6" creationId="{41F27834-BBCF-DEDD-92F8-1A9360F355A8}"/>
          </ac:spMkLst>
        </pc:spChg>
        <pc:spChg chg="mod">
          <ac:chgData name="Igor Matteo Carraretto" userId="75e802ce-b36d-4fea-a613-8632f0cb9354" providerId="ADAL" clId="{1EF0A379-1DD1-4E7C-94EB-C1926F84B8A2}" dt="2024-06-10T15:00:01.541" v="495" actId="255"/>
          <ac:spMkLst>
            <pc:docMk/>
            <pc:sldMk cId="3449794083" sldId="271"/>
            <ac:spMk id="7" creationId="{AD5734B3-2F06-8527-1786-C3A7648BC073}"/>
          </ac:spMkLst>
        </pc:spChg>
        <pc:spChg chg="add mod">
          <ac:chgData name="Igor Matteo Carraretto" userId="75e802ce-b36d-4fea-a613-8632f0cb9354" providerId="ADAL" clId="{1EF0A379-1DD1-4E7C-94EB-C1926F84B8A2}" dt="2024-06-11T09:35:42.100" v="1977" actId="1036"/>
          <ac:spMkLst>
            <pc:docMk/>
            <pc:sldMk cId="3449794083" sldId="271"/>
            <ac:spMk id="8" creationId="{DD5A88DB-C7FF-2CDA-0FA3-6C10D7586EC7}"/>
          </ac:spMkLst>
        </pc:spChg>
        <pc:spChg chg="add mod">
          <ac:chgData name="Igor Matteo Carraretto" userId="75e802ce-b36d-4fea-a613-8632f0cb9354" providerId="ADAL" clId="{1EF0A379-1DD1-4E7C-94EB-C1926F84B8A2}" dt="2024-06-11T09:35:49.089" v="1979" actId="14100"/>
          <ac:spMkLst>
            <pc:docMk/>
            <pc:sldMk cId="3449794083" sldId="271"/>
            <ac:spMk id="10" creationId="{4C7740BE-95F4-C85B-B0DC-BBB6860E5449}"/>
          </ac:spMkLst>
        </pc:spChg>
        <pc:spChg chg="add mod">
          <ac:chgData name="Igor Matteo Carraretto" userId="75e802ce-b36d-4fea-a613-8632f0cb9354" providerId="ADAL" clId="{1EF0A379-1DD1-4E7C-94EB-C1926F84B8A2}" dt="2024-06-11T11:00:58.211" v="2169" actId="14100"/>
          <ac:spMkLst>
            <pc:docMk/>
            <pc:sldMk cId="3449794083" sldId="271"/>
            <ac:spMk id="11" creationId="{F0A5670A-C8A8-C1C3-25B9-516E23B5C9D1}"/>
          </ac:spMkLst>
        </pc:spChg>
        <pc:spChg chg="add del mod">
          <ac:chgData name="Igor Matteo Carraretto" userId="75e802ce-b36d-4fea-a613-8632f0cb9354" providerId="ADAL" clId="{1EF0A379-1DD1-4E7C-94EB-C1926F84B8A2}" dt="2024-06-10T15:21:09.783" v="726" actId="478"/>
          <ac:spMkLst>
            <pc:docMk/>
            <pc:sldMk cId="3449794083" sldId="271"/>
            <ac:spMk id="15" creationId="{EB25EF4F-D36B-AD82-16EB-68EAC45AE3CF}"/>
          </ac:spMkLst>
        </pc:spChg>
        <pc:spChg chg="add mod">
          <ac:chgData name="Igor Matteo Carraretto" userId="75e802ce-b36d-4fea-a613-8632f0cb9354" providerId="ADAL" clId="{1EF0A379-1DD1-4E7C-94EB-C1926F84B8A2}" dt="2024-06-11T09:30:05.993" v="1733" actId="20577"/>
          <ac:spMkLst>
            <pc:docMk/>
            <pc:sldMk cId="3449794083" sldId="271"/>
            <ac:spMk id="16" creationId="{54AE4C9C-7D5A-64F2-A185-4D42607E464E}"/>
          </ac:spMkLst>
        </pc:spChg>
        <pc:spChg chg="add del mod">
          <ac:chgData name="Igor Matteo Carraretto" userId="75e802ce-b36d-4fea-a613-8632f0cb9354" providerId="ADAL" clId="{1EF0A379-1DD1-4E7C-94EB-C1926F84B8A2}" dt="2024-06-10T15:21:20.859" v="731" actId="478"/>
          <ac:spMkLst>
            <pc:docMk/>
            <pc:sldMk cId="3449794083" sldId="271"/>
            <ac:spMk id="17" creationId="{C553DCA1-98FA-02EF-3950-CE148FFA97D2}"/>
          </ac:spMkLst>
        </pc:spChg>
        <pc:spChg chg="add del mod">
          <ac:chgData name="Igor Matteo Carraretto" userId="75e802ce-b36d-4fea-a613-8632f0cb9354" providerId="ADAL" clId="{1EF0A379-1DD1-4E7C-94EB-C1926F84B8A2}" dt="2024-06-10T15:20:37.589" v="719" actId="478"/>
          <ac:spMkLst>
            <pc:docMk/>
            <pc:sldMk cId="3449794083" sldId="271"/>
            <ac:spMk id="18" creationId="{073F55E4-0EC3-6623-FCB2-C49A9367A7C4}"/>
          </ac:spMkLst>
        </pc:spChg>
        <pc:spChg chg="add mod">
          <ac:chgData name="Igor Matteo Carraretto" userId="75e802ce-b36d-4fea-a613-8632f0cb9354" providerId="ADAL" clId="{1EF0A379-1DD1-4E7C-94EB-C1926F84B8A2}" dt="2024-06-11T09:35:42.100" v="1977" actId="1036"/>
          <ac:spMkLst>
            <pc:docMk/>
            <pc:sldMk cId="3449794083" sldId="271"/>
            <ac:spMk id="19" creationId="{E36C5484-760D-2A2B-8371-3A5BBA5157CA}"/>
          </ac:spMkLst>
        </pc:spChg>
        <pc:spChg chg="add mod">
          <ac:chgData name="Igor Matteo Carraretto" userId="75e802ce-b36d-4fea-a613-8632f0cb9354" providerId="ADAL" clId="{1EF0A379-1DD1-4E7C-94EB-C1926F84B8A2}" dt="2024-06-11T09:33:06.336" v="1818"/>
          <ac:spMkLst>
            <pc:docMk/>
            <pc:sldMk cId="3449794083" sldId="271"/>
            <ac:spMk id="23" creationId="{41AADB59-50E0-5281-DCF3-D240DE557F5D}"/>
          </ac:spMkLst>
        </pc:spChg>
        <pc:spChg chg="add mod">
          <ac:chgData name="Igor Matteo Carraretto" userId="75e802ce-b36d-4fea-a613-8632f0cb9354" providerId="ADAL" clId="{1EF0A379-1DD1-4E7C-94EB-C1926F84B8A2}" dt="2024-06-11T09:33:06.336" v="1818"/>
          <ac:spMkLst>
            <pc:docMk/>
            <pc:sldMk cId="3449794083" sldId="271"/>
            <ac:spMk id="24" creationId="{696F3F38-BA99-49CC-56F3-6810E628F2B1}"/>
          </ac:spMkLst>
        </pc:spChg>
        <pc:graphicFrameChg chg="add mod">
          <ac:chgData name="Igor Matteo Carraretto" userId="75e802ce-b36d-4fea-a613-8632f0cb9354" providerId="ADAL" clId="{1EF0A379-1DD1-4E7C-94EB-C1926F84B8A2}" dt="2024-06-11T13:31:47.130" v="2412"/>
          <ac:graphicFrameMkLst>
            <pc:docMk/>
            <pc:sldMk cId="3449794083" sldId="271"/>
            <ac:graphicFrameMk id="29" creationId="{4FAC2B0A-BD40-1E9A-2884-8BD0C119B1AB}"/>
          </ac:graphicFrameMkLst>
        </pc:graphicFrameChg>
        <pc:cxnChg chg="add mod">
          <ac:chgData name="Igor Matteo Carraretto" userId="75e802ce-b36d-4fea-a613-8632f0cb9354" providerId="ADAL" clId="{1EF0A379-1DD1-4E7C-94EB-C1926F84B8A2}" dt="2024-06-11T10:59:52.636" v="2158" actId="14100"/>
          <ac:cxnSpMkLst>
            <pc:docMk/>
            <pc:sldMk cId="3449794083" sldId="271"/>
            <ac:cxnSpMk id="9" creationId="{8FADC5CE-B1BD-6E3D-30BB-67565C295494}"/>
          </ac:cxnSpMkLst>
        </pc:cxnChg>
        <pc:cxnChg chg="add mod">
          <ac:chgData name="Igor Matteo Carraretto" userId="75e802ce-b36d-4fea-a613-8632f0cb9354" providerId="ADAL" clId="{1EF0A379-1DD1-4E7C-94EB-C1926F84B8A2}" dt="2024-06-11T09:35:42.100" v="1977" actId="1036"/>
          <ac:cxnSpMkLst>
            <pc:docMk/>
            <pc:sldMk cId="3449794083" sldId="271"/>
            <ac:cxnSpMk id="12" creationId="{2DD2B043-0A93-F029-682F-C51D06F0393C}"/>
          </ac:cxnSpMkLst>
        </pc:cxnChg>
        <pc:cxnChg chg="add mod">
          <ac:chgData name="Igor Matteo Carraretto" userId="75e802ce-b36d-4fea-a613-8632f0cb9354" providerId="ADAL" clId="{1EF0A379-1DD1-4E7C-94EB-C1926F84B8A2}" dt="2024-06-11T09:35:42.100" v="1977" actId="1036"/>
          <ac:cxnSpMkLst>
            <pc:docMk/>
            <pc:sldMk cId="3449794083" sldId="271"/>
            <ac:cxnSpMk id="13" creationId="{83796867-07E0-444D-F7C5-AE991F5FB589}"/>
          </ac:cxnSpMkLst>
        </pc:cxnChg>
        <pc:cxnChg chg="add mod">
          <ac:chgData name="Igor Matteo Carraretto" userId="75e802ce-b36d-4fea-a613-8632f0cb9354" providerId="ADAL" clId="{1EF0A379-1DD1-4E7C-94EB-C1926F84B8A2}" dt="2024-06-11T10:59:52.636" v="2158" actId="14100"/>
          <ac:cxnSpMkLst>
            <pc:docMk/>
            <pc:sldMk cId="3449794083" sldId="271"/>
            <ac:cxnSpMk id="14" creationId="{D98A1A78-6A26-9BF3-FC4F-37A2DCF971C5}"/>
          </ac:cxnSpMkLst>
        </pc:cxnChg>
      </pc:sldChg>
      <pc:sldChg chg="addSp delSp modSp add del mod">
        <pc:chgData name="Igor Matteo Carraretto" userId="75e802ce-b36d-4fea-a613-8632f0cb9354" providerId="ADAL" clId="{1EF0A379-1DD1-4E7C-94EB-C1926F84B8A2}" dt="2024-06-11T09:40:11.594" v="2006" actId="47"/>
        <pc:sldMkLst>
          <pc:docMk/>
          <pc:sldMk cId="4107966688" sldId="272"/>
        </pc:sldMkLst>
        <pc:spChg chg="add del mod">
          <ac:chgData name="Igor Matteo Carraretto" userId="75e802ce-b36d-4fea-a613-8632f0cb9354" providerId="ADAL" clId="{1EF0A379-1DD1-4E7C-94EB-C1926F84B8A2}" dt="2024-06-11T09:39:57.350" v="2002" actId="478"/>
          <ac:spMkLst>
            <pc:docMk/>
            <pc:sldMk cId="4107966688" sldId="272"/>
            <ac:spMk id="2" creationId="{15B99C2A-6FF4-8D70-D9FA-78F25909AD24}"/>
          </ac:spMkLst>
        </pc:spChg>
        <pc:spChg chg="add del mod">
          <ac:chgData name="Igor Matteo Carraretto" userId="75e802ce-b36d-4fea-a613-8632f0cb9354" providerId="ADAL" clId="{1EF0A379-1DD1-4E7C-94EB-C1926F84B8A2}" dt="2024-06-11T09:39:57.350" v="2002" actId="478"/>
          <ac:spMkLst>
            <pc:docMk/>
            <pc:sldMk cId="4107966688" sldId="272"/>
            <ac:spMk id="3" creationId="{4276634A-957D-B851-0C69-8CA0A6D2C5F5}"/>
          </ac:spMkLst>
        </pc:spChg>
        <pc:spChg chg="add del mod">
          <ac:chgData name="Igor Matteo Carraretto" userId="75e802ce-b36d-4fea-a613-8632f0cb9354" providerId="ADAL" clId="{1EF0A379-1DD1-4E7C-94EB-C1926F84B8A2}" dt="2024-06-11T09:40:00.874" v="2003" actId="21"/>
          <ac:spMkLst>
            <pc:docMk/>
            <pc:sldMk cId="4107966688" sldId="272"/>
            <ac:spMk id="4" creationId="{340B98E5-9389-3B05-4475-F3659C18B45A}"/>
          </ac:spMkLst>
        </pc:spChg>
        <pc:spChg chg="add del mod">
          <ac:chgData name="Igor Matteo Carraretto" userId="75e802ce-b36d-4fea-a613-8632f0cb9354" providerId="ADAL" clId="{1EF0A379-1DD1-4E7C-94EB-C1926F84B8A2}" dt="2024-06-11T09:39:57.350" v="2002" actId="478"/>
          <ac:spMkLst>
            <pc:docMk/>
            <pc:sldMk cId="4107966688" sldId="272"/>
            <ac:spMk id="5" creationId="{21BAB42F-E51D-43D7-3BC2-67628293DA15}"/>
          </ac:spMkLst>
        </pc:spChg>
        <pc:spChg chg="add del mod">
          <ac:chgData name="Igor Matteo Carraretto" userId="75e802ce-b36d-4fea-a613-8632f0cb9354" providerId="ADAL" clId="{1EF0A379-1DD1-4E7C-94EB-C1926F84B8A2}" dt="2024-06-11T09:39:57.350" v="2002" actId="478"/>
          <ac:spMkLst>
            <pc:docMk/>
            <pc:sldMk cId="4107966688" sldId="272"/>
            <ac:spMk id="6" creationId="{B69E99D4-B61B-CF6F-5FE1-335B48B355E5}"/>
          </ac:spMkLst>
        </pc:spChg>
        <pc:spChg chg="mod">
          <ac:chgData name="Igor Matteo Carraretto" userId="75e802ce-b36d-4fea-a613-8632f0cb9354" providerId="ADAL" clId="{1EF0A379-1DD1-4E7C-94EB-C1926F84B8A2}" dt="2024-06-10T15:00:45.799" v="528" actId="20577"/>
          <ac:spMkLst>
            <pc:docMk/>
            <pc:sldMk cId="4107966688" sldId="272"/>
            <ac:spMk id="7" creationId="{AD5734B3-2F06-8527-1786-C3A7648BC073}"/>
          </ac:spMkLst>
        </pc:spChg>
        <pc:spChg chg="add del mod">
          <ac:chgData name="Igor Matteo Carraretto" userId="75e802ce-b36d-4fea-a613-8632f0cb9354" providerId="ADAL" clId="{1EF0A379-1DD1-4E7C-94EB-C1926F84B8A2}" dt="2024-06-11T09:40:00.874" v="2003" actId="21"/>
          <ac:spMkLst>
            <pc:docMk/>
            <pc:sldMk cId="4107966688" sldId="272"/>
            <ac:spMk id="8" creationId="{F88732C1-B90F-666A-9206-6FB0A13189F2}"/>
          </ac:spMkLst>
        </pc:spChg>
      </pc:sldChg>
      <pc:sldChg chg="addSp modSp add mod ord replId">
        <pc:chgData name="Igor Matteo Carraretto" userId="75e802ce-b36d-4fea-a613-8632f0cb9354" providerId="ADAL" clId="{1EF0A379-1DD1-4E7C-94EB-C1926F84B8A2}" dt="2024-06-11T13:31:51.294" v="2414"/>
        <pc:sldMkLst>
          <pc:docMk/>
          <pc:sldMk cId="2389769275" sldId="273"/>
        </pc:sldMkLst>
        <pc:spChg chg="add mod">
          <ac:chgData name="Igor Matteo Carraretto" userId="75e802ce-b36d-4fea-a613-8632f0cb9354" providerId="ADAL" clId="{1EF0A379-1DD1-4E7C-94EB-C1926F84B8A2}" dt="2024-06-11T11:09:14.398" v="2184" actId="790"/>
          <ac:spMkLst>
            <pc:docMk/>
            <pc:sldMk cId="2389769275" sldId="273"/>
            <ac:spMk id="2" creationId="{8491AA24-DC87-EF51-3803-A8A9C4C48DA8}"/>
          </ac:spMkLst>
        </pc:spChg>
        <pc:spChg chg="add mod">
          <ac:chgData name="Igor Matteo Carraretto" userId="75e802ce-b36d-4fea-a613-8632f0cb9354" providerId="ADAL" clId="{1EF0A379-1DD1-4E7C-94EB-C1926F84B8A2}" dt="2024-06-11T11:09:24.089" v="2186" actId="790"/>
          <ac:spMkLst>
            <pc:docMk/>
            <pc:sldMk cId="2389769275" sldId="273"/>
            <ac:spMk id="3" creationId="{85B6F5F8-473E-3816-4A35-006CD54F7497}"/>
          </ac:spMkLst>
        </pc:spChg>
        <pc:spChg chg="add mod">
          <ac:chgData name="Igor Matteo Carraretto" userId="75e802ce-b36d-4fea-a613-8632f0cb9354" providerId="ADAL" clId="{1EF0A379-1DD1-4E7C-94EB-C1926F84B8A2}" dt="2024-06-11T11:09:19.325" v="2185" actId="790"/>
          <ac:spMkLst>
            <pc:docMk/>
            <pc:sldMk cId="2389769275" sldId="273"/>
            <ac:spMk id="4" creationId="{8ACD7463-B777-8E89-0919-3774FE29B762}"/>
          </ac:spMkLst>
        </pc:spChg>
        <pc:spChg chg="mod">
          <ac:chgData name="Igor Matteo Carraretto" userId="75e802ce-b36d-4fea-a613-8632f0cb9354" providerId="ADAL" clId="{1EF0A379-1DD1-4E7C-94EB-C1926F84B8A2}" dt="2024-06-11T09:39:28.953" v="2001"/>
          <ac:spMkLst>
            <pc:docMk/>
            <pc:sldMk cId="2389769275" sldId="273"/>
            <ac:spMk id="7" creationId="{AD5734B3-2F06-8527-1786-C3A7648BC073}"/>
          </ac:spMkLst>
        </pc:spChg>
        <pc:grpChg chg="add mod">
          <ac:chgData name="Igor Matteo Carraretto" userId="75e802ce-b36d-4fea-a613-8632f0cb9354" providerId="ADAL" clId="{1EF0A379-1DD1-4E7C-94EB-C1926F84B8A2}" dt="2024-06-11T11:01:48.669" v="2177" actId="12788"/>
          <ac:grpSpMkLst>
            <pc:docMk/>
            <pc:sldMk cId="2389769275" sldId="273"/>
            <ac:grpSpMk id="5" creationId="{EC137980-B1D0-804F-1948-A374598786DB}"/>
          </ac:grpSpMkLst>
        </pc:grpChg>
        <pc:graphicFrameChg chg="add mod">
          <ac:chgData name="Igor Matteo Carraretto" userId="75e802ce-b36d-4fea-a613-8632f0cb9354" providerId="ADAL" clId="{1EF0A379-1DD1-4E7C-94EB-C1926F84B8A2}" dt="2024-06-11T13:31:51.294" v="2414"/>
          <ac:graphicFrameMkLst>
            <pc:docMk/>
            <pc:sldMk cId="2389769275" sldId="273"/>
            <ac:graphicFrameMk id="6" creationId="{4EB472AE-61AD-EB61-0525-2AB1A149879D}"/>
          </ac:graphicFrameMkLst>
        </pc:graphicFrameChg>
      </pc:sldChg>
      <pc:sldChg chg="addSp delSp modSp add mod delAnim modAnim">
        <pc:chgData name="Igor Matteo Carraretto" userId="75e802ce-b36d-4fea-a613-8632f0cb9354" providerId="ADAL" clId="{1EF0A379-1DD1-4E7C-94EB-C1926F84B8A2}" dt="2024-06-11T13:49:38.965" v="2446"/>
        <pc:sldMkLst>
          <pc:docMk/>
          <pc:sldMk cId="3513503518" sldId="274"/>
        </pc:sldMkLst>
        <pc:spChg chg="add mod">
          <ac:chgData name="Igor Matteo Carraretto" userId="75e802ce-b36d-4fea-a613-8632f0cb9354" providerId="ADAL" clId="{1EF0A379-1DD1-4E7C-94EB-C1926F84B8A2}" dt="2024-06-11T12:19:36.127" v="2281" actId="14100"/>
          <ac:spMkLst>
            <pc:docMk/>
            <pc:sldMk cId="3513503518" sldId="274"/>
            <ac:spMk id="2" creationId="{33A5372A-2EDE-3987-60A9-D457F7AB9FEA}"/>
          </ac:spMkLst>
        </pc:spChg>
        <pc:spChg chg="add del mod">
          <ac:chgData name="Igor Matteo Carraretto" userId="75e802ce-b36d-4fea-a613-8632f0cb9354" providerId="ADAL" clId="{1EF0A379-1DD1-4E7C-94EB-C1926F84B8A2}" dt="2024-06-10T15:30:03.581" v="823" actId="478"/>
          <ac:spMkLst>
            <pc:docMk/>
            <pc:sldMk cId="3513503518" sldId="274"/>
            <ac:spMk id="2" creationId="{F65ACEBA-3BEC-F139-DB94-0616E45C22C7}"/>
          </ac:spMkLst>
        </pc:spChg>
        <pc:spChg chg="add mod">
          <ac:chgData name="Igor Matteo Carraretto" userId="75e802ce-b36d-4fea-a613-8632f0cb9354" providerId="ADAL" clId="{1EF0A379-1DD1-4E7C-94EB-C1926F84B8A2}" dt="2024-06-11T11:08:56.221" v="2183" actId="12789"/>
          <ac:spMkLst>
            <pc:docMk/>
            <pc:sldMk cId="3513503518" sldId="274"/>
            <ac:spMk id="3" creationId="{27D25528-28FF-8E20-0762-BBB20DDDF9D2}"/>
          </ac:spMkLst>
        </pc:spChg>
        <pc:spChg chg="add mod">
          <ac:chgData name="Igor Matteo Carraretto" userId="75e802ce-b36d-4fea-a613-8632f0cb9354" providerId="ADAL" clId="{1EF0A379-1DD1-4E7C-94EB-C1926F84B8A2}" dt="2024-06-11T11:08:56.221" v="2183" actId="12789"/>
          <ac:spMkLst>
            <pc:docMk/>
            <pc:sldMk cId="3513503518" sldId="274"/>
            <ac:spMk id="4" creationId="{01A41B6D-1D89-8805-7765-4761BF7423A8}"/>
          </ac:spMkLst>
        </pc:spChg>
        <pc:spChg chg="add mod">
          <ac:chgData name="Igor Matteo Carraretto" userId="75e802ce-b36d-4fea-a613-8632f0cb9354" providerId="ADAL" clId="{1EF0A379-1DD1-4E7C-94EB-C1926F84B8A2}" dt="2024-06-11T10:44:43.739" v="2093" actId="12788"/>
          <ac:spMkLst>
            <pc:docMk/>
            <pc:sldMk cId="3513503518" sldId="274"/>
            <ac:spMk id="5" creationId="{0B67D2B3-2434-B12C-ACD9-509329EC8114}"/>
          </ac:spMkLst>
        </pc:spChg>
        <pc:spChg chg="mod">
          <ac:chgData name="Igor Matteo Carraretto" userId="75e802ce-b36d-4fea-a613-8632f0cb9354" providerId="ADAL" clId="{1EF0A379-1DD1-4E7C-94EB-C1926F84B8A2}" dt="2024-06-10T15:04:04.844" v="649" actId="20577"/>
          <ac:spMkLst>
            <pc:docMk/>
            <pc:sldMk cId="3513503518" sldId="274"/>
            <ac:spMk id="7" creationId="{AD5734B3-2F06-8527-1786-C3A7648BC073}"/>
          </ac:spMkLst>
        </pc:spChg>
        <pc:spChg chg="add del mod">
          <ac:chgData name="Igor Matteo Carraretto" userId="75e802ce-b36d-4fea-a613-8632f0cb9354" providerId="ADAL" clId="{1EF0A379-1DD1-4E7C-94EB-C1926F84B8A2}" dt="2024-06-10T15:30:12.259" v="853" actId="478"/>
          <ac:spMkLst>
            <pc:docMk/>
            <pc:sldMk cId="3513503518" sldId="274"/>
            <ac:spMk id="8" creationId="{2AB035E3-54C2-B837-2810-26C1DDCBC02A}"/>
          </ac:spMkLst>
        </pc:spChg>
        <pc:spChg chg="add del mod">
          <ac:chgData name="Igor Matteo Carraretto" userId="75e802ce-b36d-4fea-a613-8632f0cb9354" providerId="ADAL" clId="{1EF0A379-1DD1-4E7C-94EB-C1926F84B8A2}" dt="2024-06-11T10:42:54.095" v="2084" actId="478"/>
          <ac:spMkLst>
            <pc:docMk/>
            <pc:sldMk cId="3513503518" sldId="274"/>
            <ac:spMk id="9" creationId="{B28FC9C9-20A5-DD4A-B396-2063494717DA}"/>
          </ac:spMkLst>
        </pc:spChg>
        <pc:grpChg chg="add mod">
          <ac:chgData name="Igor Matteo Carraretto" userId="75e802ce-b36d-4fea-a613-8632f0cb9354" providerId="ADAL" clId="{1EF0A379-1DD1-4E7C-94EB-C1926F84B8A2}" dt="2024-06-11T11:08:35.969" v="2181" actId="2711"/>
          <ac:grpSpMkLst>
            <pc:docMk/>
            <pc:sldMk cId="3513503518" sldId="274"/>
            <ac:grpSpMk id="8" creationId="{FB3B1391-D836-D47B-6BEB-3FBE6FB37829}"/>
          </ac:grpSpMkLst>
        </pc:grpChg>
        <pc:graphicFrameChg chg="add mod modGraphic">
          <ac:chgData name="Igor Matteo Carraretto" userId="75e802ce-b36d-4fea-a613-8632f0cb9354" providerId="ADAL" clId="{1EF0A379-1DD1-4E7C-94EB-C1926F84B8A2}" dt="2024-06-11T13:49:38.965" v="2446"/>
          <ac:graphicFrameMkLst>
            <pc:docMk/>
            <pc:sldMk cId="3513503518" sldId="274"/>
            <ac:graphicFrameMk id="6" creationId="{1E7CBC7E-987F-17B0-3EC9-2B2B28C59CB9}"/>
          </ac:graphicFrameMkLst>
        </pc:graphicFrameChg>
        <pc:graphicFrameChg chg="add mod">
          <ac:chgData name="Igor Matteo Carraretto" userId="75e802ce-b36d-4fea-a613-8632f0cb9354" providerId="ADAL" clId="{1EF0A379-1DD1-4E7C-94EB-C1926F84B8A2}" dt="2024-06-11T13:32:01.247" v="2418"/>
          <ac:graphicFrameMkLst>
            <pc:docMk/>
            <pc:sldMk cId="3513503518" sldId="274"/>
            <ac:graphicFrameMk id="10" creationId="{A7C90F53-4FC3-4BC5-47A4-93D5334082E6}"/>
          </ac:graphicFrameMkLst>
        </pc:graphicFrameChg>
      </pc:sldChg>
      <pc:sldChg chg="addSp delSp modSp add mod replId modAnim">
        <pc:chgData name="Igor Matteo Carraretto" userId="75e802ce-b36d-4fea-a613-8632f0cb9354" providerId="ADAL" clId="{1EF0A379-1DD1-4E7C-94EB-C1926F84B8A2}" dt="2024-06-11T13:31:18.046" v="2406"/>
        <pc:sldMkLst>
          <pc:docMk/>
          <pc:sldMk cId="4237247791" sldId="275"/>
        </pc:sldMkLst>
        <pc:spChg chg="add del mod">
          <ac:chgData name="Igor Matteo Carraretto" userId="75e802ce-b36d-4fea-a613-8632f0cb9354" providerId="ADAL" clId="{1EF0A379-1DD1-4E7C-94EB-C1926F84B8A2}" dt="2024-06-11T11:42:18.614" v="2190" actId="21"/>
          <ac:spMkLst>
            <pc:docMk/>
            <pc:sldMk cId="4237247791" sldId="275"/>
            <ac:spMk id="2" creationId="{D8BB57E5-EFD7-6EB0-3372-92E5B9149CB2}"/>
          </ac:spMkLst>
        </pc:spChg>
        <pc:spChg chg="add mod">
          <ac:chgData name="Igor Matteo Carraretto" userId="75e802ce-b36d-4fea-a613-8632f0cb9354" providerId="ADAL" clId="{1EF0A379-1DD1-4E7C-94EB-C1926F84B8A2}" dt="2024-06-11T13:28:29.762" v="2381" actId="12789"/>
          <ac:spMkLst>
            <pc:docMk/>
            <pc:sldMk cId="4237247791" sldId="275"/>
            <ac:spMk id="3" creationId="{78F8A1B1-DFE2-C47B-0C7A-D058A58799CA}"/>
          </ac:spMkLst>
        </pc:spChg>
        <pc:spChg chg="mod">
          <ac:chgData name="Igor Matteo Carraretto" userId="75e802ce-b36d-4fea-a613-8632f0cb9354" providerId="ADAL" clId="{1EF0A379-1DD1-4E7C-94EB-C1926F84B8A2}" dt="2024-06-10T15:30:55.226" v="898" actId="20577"/>
          <ac:spMkLst>
            <pc:docMk/>
            <pc:sldMk cId="4237247791" sldId="275"/>
            <ac:spMk id="7" creationId="{AD5734B3-2F06-8527-1786-C3A7648BC073}"/>
          </ac:spMkLst>
        </pc:spChg>
        <pc:graphicFrameChg chg="add del mod modGraphic">
          <ac:chgData name="Igor Matteo Carraretto" userId="75e802ce-b36d-4fea-a613-8632f0cb9354" providerId="ADAL" clId="{1EF0A379-1DD1-4E7C-94EB-C1926F84B8A2}" dt="2024-06-11T13:30:51.812" v="2398" actId="478"/>
          <ac:graphicFrameMkLst>
            <pc:docMk/>
            <pc:sldMk cId="4237247791" sldId="275"/>
            <ac:graphicFrameMk id="4" creationId="{40B7C701-8C9E-F47A-F1AD-47293133C425}"/>
          </ac:graphicFrameMkLst>
        </pc:graphicFrameChg>
        <pc:graphicFrameChg chg="add mod">
          <ac:chgData name="Igor Matteo Carraretto" userId="75e802ce-b36d-4fea-a613-8632f0cb9354" providerId="ADAL" clId="{1EF0A379-1DD1-4E7C-94EB-C1926F84B8A2}" dt="2024-06-11T13:30:27.612" v="2393"/>
          <ac:graphicFrameMkLst>
            <pc:docMk/>
            <pc:sldMk cId="4237247791" sldId="275"/>
            <ac:graphicFrameMk id="5" creationId="{82373E34-AA04-B96D-D244-7C049D1F897C}"/>
          </ac:graphicFrameMkLst>
        </pc:graphicFrameChg>
        <pc:graphicFrameChg chg="add mod modGraphic">
          <ac:chgData name="Igor Matteo Carraretto" userId="75e802ce-b36d-4fea-a613-8632f0cb9354" providerId="ADAL" clId="{1EF0A379-1DD1-4E7C-94EB-C1926F84B8A2}" dt="2024-06-11T13:31:18.046" v="2406"/>
          <ac:graphicFrameMkLst>
            <pc:docMk/>
            <pc:sldMk cId="4237247791" sldId="275"/>
            <ac:graphicFrameMk id="6" creationId="{AEB915F5-C22F-185B-D4DB-44A9F951A3E6}"/>
          </ac:graphicFrameMkLst>
        </pc:graphicFrameChg>
      </pc:sldChg>
      <pc:sldChg chg="modSp add del mod">
        <pc:chgData name="Igor Matteo Carraretto" userId="75e802ce-b36d-4fea-a613-8632f0cb9354" providerId="ADAL" clId="{1EF0A379-1DD1-4E7C-94EB-C1926F84B8A2}" dt="2024-06-10T15:30:59.089" v="899" actId="47"/>
        <pc:sldMkLst>
          <pc:docMk/>
          <pc:sldMk cId="1825133599" sldId="276"/>
        </pc:sldMkLst>
        <pc:spChg chg="mod">
          <ac:chgData name="Igor Matteo Carraretto" userId="75e802ce-b36d-4fea-a613-8632f0cb9354" providerId="ADAL" clId="{1EF0A379-1DD1-4E7C-94EB-C1926F84B8A2}" dt="2024-06-10T15:04:17.886" v="655"/>
          <ac:spMkLst>
            <pc:docMk/>
            <pc:sldMk cId="1825133599" sldId="276"/>
            <ac:spMk id="7" creationId="{AD5734B3-2F06-8527-1786-C3A7648BC073}"/>
          </ac:spMkLst>
        </pc:spChg>
      </pc:sldChg>
      <pc:sldChg chg="modSp add del mod replId">
        <pc:chgData name="Igor Matteo Carraretto" userId="75e802ce-b36d-4fea-a613-8632f0cb9354" providerId="ADAL" clId="{1EF0A379-1DD1-4E7C-94EB-C1926F84B8A2}" dt="2024-06-10T15:30:59.089" v="899" actId="47"/>
        <pc:sldMkLst>
          <pc:docMk/>
          <pc:sldMk cId="1186296752" sldId="277"/>
        </pc:sldMkLst>
        <pc:spChg chg="mod">
          <ac:chgData name="Igor Matteo Carraretto" userId="75e802ce-b36d-4fea-a613-8632f0cb9354" providerId="ADAL" clId="{1EF0A379-1DD1-4E7C-94EB-C1926F84B8A2}" dt="2024-06-10T15:04:21.243" v="656"/>
          <ac:spMkLst>
            <pc:docMk/>
            <pc:sldMk cId="1186296752" sldId="277"/>
            <ac:spMk id="7" creationId="{AD5734B3-2F06-8527-1786-C3A7648BC073}"/>
          </ac:spMkLst>
        </pc:spChg>
      </pc:sldChg>
      <pc:sldChg chg="addSp delSp modSp add mod ord">
        <pc:chgData name="Igor Matteo Carraretto" userId="75e802ce-b36d-4fea-a613-8632f0cb9354" providerId="ADAL" clId="{1EF0A379-1DD1-4E7C-94EB-C1926F84B8A2}" dt="2024-06-11T13:31:49.248" v="2413"/>
        <pc:sldMkLst>
          <pc:docMk/>
          <pc:sldMk cId="1049084658" sldId="278"/>
        </pc:sldMkLst>
        <pc:spChg chg="del">
          <ac:chgData name="Igor Matteo Carraretto" userId="75e802ce-b36d-4fea-a613-8632f0cb9354" providerId="ADAL" clId="{1EF0A379-1DD1-4E7C-94EB-C1926F84B8A2}" dt="2024-06-10T15:24:19.388" v="812" actId="478"/>
          <ac:spMkLst>
            <pc:docMk/>
            <pc:sldMk cId="1049084658" sldId="278"/>
            <ac:spMk id="2" creationId="{8491AA24-DC87-EF51-3803-A8A9C4C48DA8}"/>
          </ac:spMkLst>
        </pc:spChg>
        <pc:spChg chg="del">
          <ac:chgData name="Igor Matteo Carraretto" userId="75e802ce-b36d-4fea-a613-8632f0cb9354" providerId="ADAL" clId="{1EF0A379-1DD1-4E7C-94EB-C1926F84B8A2}" dt="2024-06-10T15:24:19.388" v="812" actId="478"/>
          <ac:spMkLst>
            <pc:docMk/>
            <pc:sldMk cId="1049084658" sldId="278"/>
            <ac:spMk id="3" creationId="{85B6F5F8-473E-3816-4A35-006CD54F7497}"/>
          </ac:spMkLst>
        </pc:spChg>
        <pc:spChg chg="del">
          <ac:chgData name="Igor Matteo Carraretto" userId="75e802ce-b36d-4fea-a613-8632f0cb9354" providerId="ADAL" clId="{1EF0A379-1DD1-4E7C-94EB-C1926F84B8A2}" dt="2024-06-10T15:24:19.388" v="812" actId="478"/>
          <ac:spMkLst>
            <pc:docMk/>
            <pc:sldMk cId="1049084658" sldId="278"/>
            <ac:spMk id="4" creationId="{8ACD7463-B777-8E89-0919-3774FE29B762}"/>
          </ac:spMkLst>
        </pc:spChg>
        <pc:spChg chg="mod">
          <ac:chgData name="Igor Matteo Carraretto" userId="75e802ce-b36d-4fea-a613-8632f0cb9354" providerId="ADAL" clId="{1EF0A379-1DD1-4E7C-94EB-C1926F84B8A2}" dt="2024-06-11T09:39:18.320" v="2000" actId="20577"/>
          <ac:spMkLst>
            <pc:docMk/>
            <pc:sldMk cId="1049084658" sldId="278"/>
            <ac:spMk id="7" creationId="{AD5734B3-2F06-8527-1786-C3A7648BC073}"/>
          </ac:spMkLst>
        </pc:spChg>
        <pc:graphicFrameChg chg="add mod">
          <ac:chgData name="Igor Matteo Carraretto" userId="75e802ce-b36d-4fea-a613-8632f0cb9354" providerId="ADAL" clId="{1EF0A379-1DD1-4E7C-94EB-C1926F84B8A2}" dt="2024-06-11T13:31:49.248" v="2413"/>
          <ac:graphicFrameMkLst>
            <pc:docMk/>
            <pc:sldMk cId="1049084658" sldId="278"/>
            <ac:graphicFrameMk id="8" creationId="{4271BD8E-B28F-EBA5-2D1E-66B62D775DF2}"/>
          </ac:graphicFrameMkLst>
        </pc:graphicFrameChg>
        <pc:picChg chg="add mod">
          <ac:chgData name="Igor Matteo Carraretto" userId="75e802ce-b36d-4fea-a613-8632f0cb9354" providerId="ADAL" clId="{1EF0A379-1DD1-4E7C-94EB-C1926F84B8A2}" dt="2024-06-11T09:41:41.282" v="2025" actId="1076"/>
          <ac:picMkLst>
            <pc:docMk/>
            <pc:sldMk cId="1049084658" sldId="278"/>
            <ac:picMk id="3" creationId="{C64B2AA2-F36C-CAF9-E091-DF6EB5545AF6}"/>
          </ac:picMkLst>
        </pc:picChg>
        <pc:picChg chg="add del mod">
          <ac:chgData name="Igor Matteo Carraretto" userId="75e802ce-b36d-4fea-a613-8632f0cb9354" providerId="ADAL" clId="{1EF0A379-1DD1-4E7C-94EB-C1926F84B8A2}" dt="2024-06-11T09:37:56.890" v="1985" actId="478"/>
          <ac:picMkLst>
            <pc:docMk/>
            <pc:sldMk cId="1049084658" sldId="278"/>
            <ac:picMk id="5" creationId="{F4B5D9ED-7254-B001-E8A1-2B5C58289349}"/>
          </ac:picMkLst>
        </pc:picChg>
        <pc:picChg chg="add mod">
          <ac:chgData name="Igor Matteo Carraretto" userId="75e802ce-b36d-4fea-a613-8632f0cb9354" providerId="ADAL" clId="{1EF0A379-1DD1-4E7C-94EB-C1926F84B8A2}" dt="2024-06-11T09:38:12.125" v="1988" actId="1076"/>
          <ac:picMkLst>
            <pc:docMk/>
            <pc:sldMk cId="1049084658" sldId="278"/>
            <ac:picMk id="6" creationId="{CE0A835D-9B88-3A0E-BDB3-478E063ECBA4}"/>
          </ac:picMkLst>
        </pc:picChg>
      </pc:sldChg>
      <pc:sldChg chg="addSp delSp modSp add mod modAnim">
        <pc:chgData name="Igor Matteo Carraretto" userId="75e802ce-b36d-4fea-a613-8632f0cb9354" providerId="ADAL" clId="{1EF0A379-1DD1-4E7C-94EB-C1926F84B8A2}" dt="2024-06-11T13:49:08.132" v="2443" actId="408"/>
        <pc:sldMkLst>
          <pc:docMk/>
          <pc:sldMk cId="1258529634" sldId="279"/>
        </pc:sldMkLst>
        <pc:spChg chg="del">
          <ac:chgData name="Igor Matteo Carraretto" userId="75e802ce-b36d-4fea-a613-8632f0cb9354" providerId="ADAL" clId="{1EF0A379-1DD1-4E7C-94EB-C1926F84B8A2}" dt="2024-06-10T15:25:03.609" v="816" actId="478"/>
          <ac:spMkLst>
            <pc:docMk/>
            <pc:sldMk cId="1258529634" sldId="279"/>
            <ac:spMk id="2" creationId="{8491AA24-DC87-EF51-3803-A8A9C4C48DA8}"/>
          </ac:spMkLst>
        </pc:spChg>
        <pc:spChg chg="del">
          <ac:chgData name="Igor Matteo Carraretto" userId="75e802ce-b36d-4fea-a613-8632f0cb9354" providerId="ADAL" clId="{1EF0A379-1DD1-4E7C-94EB-C1926F84B8A2}" dt="2024-06-10T15:25:03.609" v="816" actId="478"/>
          <ac:spMkLst>
            <pc:docMk/>
            <pc:sldMk cId="1258529634" sldId="279"/>
            <ac:spMk id="3" creationId="{85B6F5F8-473E-3816-4A35-006CD54F7497}"/>
          </ac:spMkLst>
        </pc:spChg>
        <pc:spChg chg="add del mod">
          <ac:chgData name="Igor Matteo Carraretto" userId="75e802ce-b36d-4fea-a613-8632f0cb9354" providerId="ADAL" clId="{1EF0A379-1DD1-4E7C-94EB-C1926F84B8A2}" dt="2024-06-11T09:42:22.694" v="2036" actId="478"/>
          <ac:spMkLst>
            <pc:docMk/>
            <pc:sldMk cId="1258529634" sldId="279"/>
            <ac:spMk id="4" creationId="{340B98E5-9389-3B05-4475-F3659C18B45A}"/>
          </ac:spMkLst>
        </pc:spChg>
        <pc:spChg chg="del">
          <ac:chgData name="Igor Matteo Carraretto" userId="75e802ce-b36d-4fea-a613-8632f0cb9354" providerId="ADAL" clId="{1EF0A379-1DD1-4E7C-94EB-C1926F84B8A2}" dt="2024-06-10T15:25:03.609" v="816" actId="478"/>
          <ac:spMkLst>
            <pc:docMk/>
            <pc:sldMk cId="1258529634" sldId="279"/>
            <ac:spMk id="4" creationId="{8ACD7463-B777-8E89-0919-3774FE29B762}"/>
          </ac:spMkLst>
        </pc:spChg>
        <pc:spChg chg="mod">
          <ac:chgData name="Igor Matteo Carraretto" userId="75e802ce-b36d-4fea-a613-8632f0cb9354" providerId="ADAL" clId="{1EF0A379-1DD1-4E7C-94EB-C1926F84B8A2}" dt="2024-06-11T09:44:16.126" v="2082" actId="255"/>
          <ac:spMkLst>
            <pc:docMk/>
            <pc:sldMk cId="1258529634" sldId="279"/>
            <ac:spMk id="7" creationId="{AD5734B3-2F06-8527-1786-C3A7648BC073}"/>
          </ac:spMkLst>
        </pc:spChg>
        <pc:spChg chg="add mod ord">
          <ac:chgData name="Igor Matteo Carraretto" userId="75e802ce-b36d-4fea-a613-8632f0cb9354" providerId="ADAL" clId="{1EF0A379-1DD1-4E7C-94EB-C1926F84B8A2}" dt="2024-06-11T13:49:08.132" v="2443" actId="408"/>
          <ac:spMkLst>
            <pc:docMk/>
            <pc:sldMk cId="1258529634" sldId="279"/>
            <ac:spMk id="8" creationId="{F88732C1-B90F-666A-9206-6FB0A13189F2}"/>
          </ac:spMkLst>
        </pc:spChg>
        <pc:graphicFrameChg chg="add mod">
          <ac:chgData name="Igor Matteo Carraretto" userId="75e802ce-b36d-4fea-a613-8632f0cb9354" providerId="ADAL" clId="{1EF0A379-1DD1-4E7C-94EB-C1926F84B8A2}" dt="2024-06-11T13:31:55.148" v="2417" actId="1036"/>
          <ac:graphicFrameMkLst>
            <pc:docMk/>
            <pc:sldMk cId="1258529634" sldId="279"/>
            <ac:graphicFrameMk id="14" creationId="{ECCE60D9-B5AA-C67C-12C7-D1DA845EC3D3}"/>
          </ac:graphicFrameMkLst>
        </pc:graphicFrameChg>
        <pc:picChg chg="add del mod">
          <ac:chgData name="Igor Matteo Carraretto" userId="75e802ce-b36d-4fea-a613-8632f0cb9354" providerId="ADAL" clId="{1EF0A379-1DD1-4E7C-94EB-C1926F84B8A2}" dt="2024-06-11T09:41:46.877" v="2027" actId="21"/>
          <ac:picMkLst>
            <pc:docMk/>
            <pc:sldMk cId="1258529634" sldId="279"/>
            <ac:picMk id="3" creationId="{17F083A7-5F3C-437D-C406-CE01D9449FFE}"/>
          </ac:picMkLst>
        </pc:picChg>
        <pc:picChg chg="add del mod">
          <ac:chgData name="Igor Matteo Carraretto" userId="75e802ce-b36d-4fea-a613-8632f0cb9354" providerId="ADAL" clId="{1EF0A379-1DD1-4E7C-94EB-C1926F84B8A2}" dt="2024-06-11T09:41:30.396" v="2022" actId="478"/>
          <ac:picMkLst>
            <pc:docMk/>
            <pc:sldMk cId="1258529634" sldId="279"/>
            <ac:picMk id="5" creationId="{18911FCE-026D-8B76-2978-C921BC9841CE}"/>
          </ac:picMkLst>
        </pc:picChg>
        <pc:picChg chg="add del mod">
          <ac:chgData name="Igor Matteo Carraretto" userId="75e802ce-b36d-4fea-a613-8632f0cb9354" providerId="ADAL" clId="{1EF0A379-1DD1-4E7C-94EB-C1926F84B8A2}" dt="2024-06-11T09:42:31.323" v="2038" actId="478"/>
          <ac:picMkLst>
            <pc:docMk/>
            <pc:sldMk cId="1258529634" sldId="279"/>
            <ac:picMk id="6" creationId="{04D365EA-102D-9260-4E26-0B87401D0C31}"/>
          </ac:picMkLst>
        </pc:picChg>
        <pc:picChg chg="add del mod">
          <ac:chgData name="Igor Matteo Carraretto" userId="75e802ce-b36d-4fea-a613-8632f0cb9354" providerId="ADAL" clId="{1EF0A379-1DD1-4E7C-94EB-C1926F84B8A2}" dt="2024-06-11T09:41:59.130" v="2031" actId="478"/>
          <ac:picMkLst>
            <pc:docMk/>
            <pc:sldMk cId="1258529634" sldId="279"/>
            <ac:picMk id="9" creationId="{ECAD6738-D100-7392-995B-8D9B15317B8A}"/>
          </ac:picMkLst>
        </pc:picChg>
        <pc:picChg chg="add del mod">
          <ac:chgData name="Igor Matteo Carraretto" userId="75e802ce-b36d-4fea-a613-8632f0cb9354" providerId="ADAL" clId="{1EF0A379-1DD1-4E7C-94EB-C1926F84B8A2}" dt="2024-06-11T09:41:58.047" v="2030" actId="21"/>
          <ac:picMkLst>
            <pc:docMk/>
            <pc:sldMk cId="1258529634" sldId="279"/>
            <ac:picMk id="10" creationId="{17F083A7-5F3C-437D-C406-CE01D9449FFE}"/>
          </ac:picMkLst>
        </pc:picChg>
        <pc:picChg chg="add mod modCrop">
          <ac:chgData name="Igor Matteo Carraretto" userId="75e802ce-b36d-4fea-a613-8632f0cb9354" providerId="ADAL" clId="{1EF0A379-1DD1-4E7C-94EB-C1926F84B8A2}" dt="2024-06-11T13:49:05.300" v="2442" actId="12789"/>
          <ac:picMkLst>
            <pc:docMk/>
            <pc:sldMk cId="1258529634" sldId="279"/>
            <ac:picMk id="11" creationId="{17F083A7-5F3C-437D-C406-CE01D9449FFE}"/>
          </ac:picMkLst>
        </pc:picChg>
        <pc:picChg chg="add mod modCrop">
          <ac:chgData name="Igor Matteo Carraretto" userId="75e802ce-b36d-4fea-a613-8632f0cb9354" providerId="ADAL" clId="{1EF0A379-1DD1-4E7C-94EB-C1926F84B8A2}" dt="2024-06-11T13:49:05.300" v="2442" actId="12789"/>
          <ac:picMkLst>
            <pc:docMk/>
            <pc:sldMk cId="1258529634" sldId="279"/>
            <ac:picMk id="13" creationId="{E925D635-30FD-2826-FD1D-BEB1DB76E827}"/>
          </ac:picMkLst>
        </pc:picChg>
      </pc:sldChg>
      <pc:sldChg chg="addSp delSp modSp add mod addAnim delAnim modAnim">
        <pc:chgData name="Igor Matteo Carraretto" userId="75e802ce-b36d-4fea-a613-8632f0cb9354" providerId="ADAL" clId="{1EF0A379-1DD1-4E7C-94EB-C1926F84B8A2}" dt="2024-06-11T13:50:55.016" v="2470" actId="1036"/>
        <pc:sldMkLst>
          <pc:docMk/>
          <pc:sldMk cId="3423134492" sldId="280"/>
        </pc:sldMkLst>
        <pc:spChg chg="add mod">
          <ac:chgData name="Igor Matteo Carraretto" userId="75e802ce-b36d-4fea-a613-8632f0cb9354" providerId="ADAL" clId="{1EF0A379-1DD1-4E7C-94EB-C1926F84B8A2}" dt="2024-06-11T09:19:44.038" v="1585" actId="1036"/>
          <ac:spMkLst>
            <pc:docMk/>
            <pc:sldMk cId="3423134492" sldId="280"/>
            <ac:spMk id="7" creationId="{F1FEBE26-FF59-E7BD-47E3-6AC09E5CFE2D}"/>
          </ac:spMkLst>
        </pc:spChg>
        <pc:spChg chg="add mod">
          <ac:chgData name="Igor Matteo Carraretto" userId="75e802ce-b36d-4fea-a613-8632f0cb9354" providerId="ADAL" clId="{1EF0A379-1DD1-4E7C-94EB-C1926F84B8A2}" dt="2024-06-11T13:49:59.020" v="2452" actId="1035"/>
          <ac:spMkLst>
            <pc:docMk/>
            <pc:sldMk cId="3423134492" sldId="280"/>
            <ac:spMk id="8" creationId="{F0F56752-6720-60B8-9C4C-93CCCC452840}"/>
          </ac:spMkLst>
        </pc:spChg>
        <pc:spChg chg="add mod">
          <ac:chgData name="Igor Matteo Carraretto" userId="75e802ce-b36d-4fea-a613-8632f0cb9354" providerId="ADAL" clId="{1EF0A379-1DD1-4E7C-94EB-C1926F84B8A2}" dt="2024-06-11T13:50:11.520" v="2462" actId="1037"/>
          <ac:spMkLst>
            <pc:docMk/>
            <pc:sldMk cId="3423134492" sldId="280"/>
            <ac:spMk id="9" creationId="{6D8DBE96-021A-B16B-86FC-602FAFB0C37E}"/>
          </ac:spMkLst>
        </pc:spChg>
        <pc:spChg chg="add mod">
          <ac:chgData name="Igor Matteo Carraretto" userId="75e802ce-b36d-4fea-a613-8632f0cb9354" providerId="ADAL" clId="{1EF0A379-1DD1-4E7C-94EB-C1926F84B8A2}" dt="2024-06-11T13:50:15.684" v="2463" actId="1038"/>
          <ac:spMkLst>
            <pc:docMk/>
            <pc:sldMk cId="3423134492" sldId="280"/>
            <ac:spMk id="10" creationId="{D97F98D0-3EC2-F96D-3E0D-7425C0F0A973}"/>
          </ac:spMkLst>
        </pc:spChg>
        <pc:spChg chg="mod">
          <ac:chgData name="Igor Matteo Carraretto" userId="75e802ce-b36d-4fea-a613-8632f0cb9354" providerId="ADAL" clId="{1EF0A379-1DD1-4E7C-94EB-C1926F84B8A2}" dt="2024-06-11T13:31:40.172" v="2410" actId="2085"/>
          <ac:spMkLst>
            <pc:docMk/>
            <pc:sldMk cId="3423134492" sldId="280"/>
            <ac:spMk id="12" creationId="{669A6DE6-0F9B-A2DE-A7DA-26F99DC8458C}"/>
          </ac:spMkLst>
        </pc:spChg>
        <pc:spChg chg="mod">
          <ac:chgData name="Igor Matteo Carraretto" userId="75e802ce-b36d-4fea-a613-8632f0cb9354" providerId="ADAL" clId="{1EF0A379-1DD1-4E7C-94EB-C1926F84B8A2}" dt="2024-06-11T09:16:08.326" v="1323" actId="14100"/>
          <ac:spMkLst>
            <pc:docMk/>
            <pc:sldMk cId="3423134492" sldId="280"/>
            <ac:spMk id="13" creationId="{75188565-D7D7-243B-A2AD-254433CBC3AC}"/>
          </ac:spMkLst>
        </pc:spChg>
        <pc:spChg chg="mod ord">
          <ac:chgData name="Igor Matteo Carraretto" userId="75e802ce-b36d-4fea-a613-8632f0cb9354" providerId="ADAL" clId="{1EF0A379-1DD1-4E7C-94EB-C1926F84B8A2}" dt="2024-06-11T09:17:34.806" v="1413" actId="1038"/>
          <ac:spMkLst>
            <pc:docMk/>
            <pc:sldMk cId="3423134492" sldId="280"/>
            <ac:spMk id="17" creationId="{8FED9C5A-C3E0-E2A7-5B8C-63F35ECB3809}"/>
          </ac:spMkLst>
        </pc:spChg>
        <pc:spChg chg="mod ord">
          <ac:chgData name="Igor Matteo Carraretto" userId="75e802ce-b36d-4fea-a613-8632f0cb9354" providerId="ADAL" clId="{1EF0A379-1DD1-4E7C-94EB-C1926F84B8A2}" dt="2024-06-11T09:17:24.421" v="1393" actId="1037"/>
          <ac:spMkLst>
            <pc:docMk/>
            <pc:sldMk cId="3423134492" sldId="280"/>
            <ac:spMk id="18" creationId="{856FECFB-70DF-447F-A302-EAA164625813}"/>
          </ac:spMkLst>
        </pc:spChg>
        <pc:spChg chg="del">
          <ac:chgData name="Igor Matteo Carraretto" userId="75e802ce-b36d-4fea-a613-8632f0cb9354" providerId="ADAL" clId="{1EF0A379-1DD1-4E7C-94EB-C1926F84B8A2}" dt="2024-06-11T09:18:18.583" v="1421" actId="478"/>
          <ac:spMkLst>
            <pc:docMk/>
            <pc:sldMk cId="3423134492" sldId="280"/>
            <ac:spMk id="19" creationId="{9ABF4747-1691-2DD0-C80B-36B6577A1248}"/>
          </ac:spMkLst>
        </pc:spChg>
        <pc:spChg chg="del">
          <ac:chgData name="Igor Matteo Carraretto" userId="75e802ce-b36d-4fea-a613-8632f0cb9354" providerId="ADAL" clId="{1EF0A379-1DD1-4E7C-94EB-C1926F84B8A2}" dt="2024-06-11T09:18:18.583" v="1421" actId="478"/>
          <ac:spMkLst>
            <pc:docMk/>
            <pc:sldMk cId="3423134492" sldId="280"/>
            <ac:spMk id="20" creationId="{7744110C-D796-5F35-7FAF-60FA133A9428}"/>
          </ac:spMkLst>
        </pc:spChg>
        <pc:spChg chg="del">
          <ac:chgData name="Igor Matteo Carraretto" userId="75e802ce-b36d-4fea-a613-8632f0cb9354" providerId="ADAL" clId="{1EF0A379-1DD1-4E7C-94EB-C1926F84B8A2}" dt="2024-06-11T09:18:18.583" v="1421" actId="478"/>
          <ac:spMkLst>
            <pc:docMk/>
            <pc:sldMk cId="3423134492" sldId="280"/>
            <ac:spMk id="21" creationId="{9CD58FD8-6C75-B91E-C17A-7DA829D0D7B9}"/>
          </ac:spMkLst>
        </pc:spChg>
        <pc:spChg chg="del">
          <ac:chgData name="Igor Matteo Carraretto" userId="75e802ce-b36d-4fea-a613-8632f0cb9354" providerId="ADAL" clId="{1EF0A379-1DD1-4E7C-94EB-C1926F84B8A2}" dt="2024-06-11T09:18:18.583" v="1421" actId="478"/>
          <ac:spMkLst>
            <pc:docMk/>
            <pc:sldMk cId="3423134492" sldId="280"/>
            <ac:spMk id="22" creationId="{00EB38AF-26A4-BF74-33E7-88D098C20537}"/>
          </ac:spMkLst>
        </pc:spChg>
        <pc:spChg chg="del mod ord">
          <ac:chgData name="Igor Matteo Carraretto" userId="75e802ce-b36d-4fea-a613-8632f0cb9354" providerId="ADAL" clId="{1EF0A379-1DD1-4E7C-94EB-C1926F84B8A2}" dt="2024-06-11T09:08:32" v="1228" actId="478"/>
          <ac:spMkLst>
            <pc:docMk/>
            <pc:sldMk cId="3423134492" sldId="280"/>
            <ac:spMk id="23" creationId="{CCAAF49A-8C49-40DB-8712-D13491FF215E}"/>
          </ac:spMkLst>
        </pc:spChg>
        <pc:spChg chg="del">
          <ac:chgData name="Igor Matteo Carraretto" userId="75e802ce-b36d-4fea-a613-8632f0cb9354" providerId="ADAL" clId="{1EF0A379-1DD1-4E7C-94EB-C1926F84B8A2}" dt="2024-06-11T09:10:00.020" v="1260" actId="478"/>
          <ac:spMkLst>
            <pc:docMk/>
            <pc:sldMk cId="3423134492" sldId="280"/>
            <ac:spMk id="24" creationId="{0549F1AF-9358-79D9-B329-958EEADF2575}"/>
          </ac:spMkLst>
        </pc:spChg>
        <pc:spChg chg="del">
          <ac:chgData name="Igor Matteo Carraretto" userId="75e802ce-b36d-4fea-a613-8632f0cb9354" providerId="ADAL" clId="{1EF0A379-1DD1-4E7C-94EB-C1926F84B8A2}" dt="2024-06-11T09:10:02.137" v="1261" actId="478"/>
          <ac:spMkLst>
            <pc:docMk/>
            <pc:sldMk cId="3423134492" sldId="280"/>
            <ac:spMk id="25" creationId="{61CAC885-50E1-792E-311B-A9DE657C7462}"/>
          </ac:spMkLst>
        </pc:spChg>
        <pc:spChg chg="del mod ord">
          <ac:chgData name="Igor Matteo Carraretto" userId="75e802ce-b36d-4fea-a613-8632f0cb9354" providerId="ADAL" clId="{1EF0A379-1DD1-4E7C-94EB-C1926F84B8A2}" dt="2024-06-11T09:09:02.952" v="1236" actId="478"/>
          <ac:spMkLst>
            <pc:docMk/>
            <pc:sldMk cId="3423134492" sldId="280"/>
            <ac:spMk id="26" creationId="{16306BCD-2ADD-1BE6-2F7A-CCD41B9036C3}"/>
          </ac:spMkLst>
        </pc:spChg>
        <pc:spChg chg="del mod ord">
          <ac:chgData name="Igor Matteo Carraretto" userId="75e802ce-b36d-4fea-a613-8632f0cb9354" providerId="ADAL" clId="{1EF0A379-1DD1-4E7C-94EB-C1926F84B8A2}" dt="2024-06-11T09:08:08.438" v="1225" actId="478"/>
          <ac:spMkLst>
            <pc:docMk/>
            <pc:sldMk cId="3423134492" sldId="280"/>
            <ac:spMk id="27" creationId="{8DEBC943-2D99-58D8-9FC2-2FF124CB8B78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05" creationId="{0FD89998-1E1B-F1DD-A733-EB799D23B27E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06" creationId="{A3924143-FAAE-EFDC-205F-562634AE40D7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07" creationId="{CDCC39AF-66C6-F80E-81DA-BA342317A455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08" creationId="{0499F5C0-14FD-3405-7B2D-013A2595444D}"/>
          </ac:spMkLst>
        </pc:spChg>
        <pc:spChg chg="del mod topLvl">
          <ac:chgData name="Igor Matteo Carraretto" userId="75e802ce-b36d-4fea-a613-8632f0cb9354" providerId="ADAL" clId="{1EF0A379-1DD1-4E7C-94EB-C1926F84B8A2}" dt="2024-06-11T09:00:40.482" v="1069" actId="478"/>
          <ac:spMkLst>
            <pc:docMk/>
            <pc:sldMk cId="3423134492" sldId="280"/>
            <ac:spMk id="209" creationId="{B6652AE4-F682-3EBE-BB18-0A34747E8735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10" creationId="{99CE129C-0206-6825-D191-3BB37818AF9B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11" creationId="{AB2C5BCB-B8DE-52E4-7672-C8656DA4104C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12" creationId="{CF92F960-8D48-2199-3CFA-DC8FB1EFCFA1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13" creationId="{5DD245CF-3C06-B9A5-8B6A-485ECCEA8165}"/>
          </ac:spMkLst>
        </pc:spChg>
        <pc:spChg chg="del mod topLvl">
          <ac:chgData name="Igor Matteo Carraretto" userId="75e802ce-b36d-4fea-a613-8632f0cb9354" providerId="ADAL" clId="{1EF0A379-1DD1-4E7C-94EB-C1926F84B8A2}" dt="2024-06-11T09:00:39.489" v="1068" actId="478"/>
          <ac:spMkLst>
            <pc:docMk/>
            <pc:sldMk cId="3423134492" sldId="280"/>
            <ac:spMk id="214" creationId="{B0F52F9A-7827-AD6A-54EE-9A36391D7117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15" creationId="{EEB0A4FE-67EE-790C-66F4-66FA18954F36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16" creationId="{F906B98F-D5C3-846E-2B4E-7C3B30FB9DE0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17" creationId="{F75616DE-7815-1A36-2D1E-83790BD4C28A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18" creationId="{1970182B-943F-4772-91F2-8D9D86DE43D9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27" creationId="{59FA5645-63E7-F4BA-861E-82026ADAF910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29" creationId="{67BC7EEF-3D68-F505-CC02-D97302735423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39" creationId="{306B27E7-BC96-8393-D7DA-D68CDE023CE2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40" creationId="{EB00EEA9-14C2-5523-7232-B1659821AD28}"/>
          </ac:spMkLst>
        </pc:spChg>
        <pc:spChg chg="mod topLvl">
          <ac:chgData name="Igor Matteo Carraretto" userId="75e802ce-b36d-4fea-a613-8632f0cb9354" providerId="ADAL" clId="{1EF0A379-1DD1-4E7C-94EB-C1926F84B8A2}" dt="2024-06-11T09:05:41.107" v="1165" actId="1036"/>
          <ac:spMkLst>
            <pc:docMk/>
            <pc:sldMk cId="3423134492" sldId="280"/>
            <ac:spMk id="241" creationId="{75D7F5A4-FFFF-DE99-EE29-79E56C181954}"/>
          </ac:spMkLst>
        </pc:spChg>
        <pc:spChg chg="mod topLvl">
          <ac:chgData name="Igor Matteo Carraretto" userId="75e802ce-b36d-4fea-a613-8632f0cb9354" providerId="ADAL" clId="{1EF0A379-1DD1-4E7C-94EB-C1926F84B8A2}" dt="2024-06-11T09:07:37.303" v="1219" actId="14100"/>
          <ac:spMkLst>
            <pc:docMk/>
            <pc:sldMk cId="3423134492" sldId="280"/>
            <ac:spMk id="242" creationId="{84B997E7-E128-3939-ACE7-8484BCCA5200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43" creationId="{8DF09192-1269-A9B7-0357-CBEF8C2BEE78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44" creationId="{16324150-9364-CE98-B186-B0C445410F8B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45" creationId="{A5344A0B-97E3-29AF-2986-C19FA29621B0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46" creationId="{5028F885-1E61-7C14-DFB4-7958CA8FB51A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47" creationId="{5FA2E9CC-AE72-2B41-572B-4DBBF853DFEF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54" creationId="{534D9101-8C50-091E-7954-E705FDC29863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55" creationId="{BA77B4BE-2379-8FE0-2F88-76B28CD5188A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56" creationId="{D7AD21EE-C6E9-C7F1-91B9-F17B53A5AD11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59" creationId="{D878103C-D030-DAF8-1DF7-A17BACE4DA29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77" creationId="{2988D8B2-559F-3457-F06B-D403F7AD9409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78" creationId="{F46E11B9-225E-CEA3-3173-802BFFF8B4AD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79" creationId="{0F90DA78-8352-846F-36FC-5102A165BA5B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81" creationId="{F468BAA8-A32A-D992-8C38-2005FC593A19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282" creationId="{99547759-9E95-6985-21A1-196341DE658C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292" creationId="{2B5E7767-D9EE-9BFF-01B7-2217B38796F5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93" creationId="{0EBC6677-6091-D3E2-FF14-75022AF8CD51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94" creationId="{17BF95B0-EDE1-63C5-C6A6-2D723332B002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95" creationId="{0F60027F-7386-DD78-7E0B-A1C03C1ABD07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296" creationId="{E885A7E4-27E8-D68F-30B9-B3DA813D04DB}"/>
          </ac:spMkLst>
        </pc:spChg>
        <pc:spChg chg="add del mod topLvl">
          <ac:chgData name="Igor Matteo Carraretto" userId="75e802ce-b36d-4fea-a613-8632f0cb9354" providerId="ADAL" clId="{1EF0A379-1DD1-4E7C-94EB-C1926F84B8A2}" dt="2024-06-11T09:01:38.892" v="1092" actId="478"/>
          <ac:spMkLst>
            <pc:docMk/>
            <pc:sldMk cId="3423134492" sldId="280"/>
            <ac:spMk id="297" creationId="{77DA7F6E-8FEA-D150-46BB-73CF8BA5EECC}"/>
          </ac:spMkLst>
        </pc:spChg>
        <pc:spChg chg="add del mod topLvl">
          <ac:chgData name="Igor Matteo Carraretto" userId="75e802ce-b36d-4fea-a613-8632f0cb9354" providerId="ADAL" clId="{1EF0A379-1DD1-4E7C-94EB-C1926F84B8A2}" dt="2024-06-11T09:01:19.659" v="1085" actId="478"/>
          <ac:spMkLst>
            <pc:docMk/>
            <pc:sldMk cId="3423134492" sldId="280"/>
            <ac:spMk id="298" creationId="{C9467271-D54E-AEEB-0901-C7C924067BD4}"/>
          </ac:spMkLst>
        </pc:spChg>
        <pc:spChg chg="mod topLvl">
          <ac:chgData name="Igor Matteo Carraretto" userId="75e802ce-b36d-4fea-a613-8632f0cb9354" providerId="ADAL" clId="{1EF0A379-1DD1-4E7C-94EB-C1926F84B8A2}" dt="2024-06-11T09:07:22.173" v="1217" actId="14100"/>
          <ac:spMkLst>
            <pc:docMk/>
            <pc:sldMk cId="3423134492" sldId="280"/>
            <ac:spMk id="299" creationId="{FFEDA41A-70C0-1AEA-D67B-6932278F11BA}"/>
          </ac:spMkLst>
        </pc:spChg>
        <pc:spChg chg="add del mod topLvl">
          <ac:chgData name="Igor Matteo Carraretto" userId="75e802ce-b36d-4fea-a613-8632f0cb9354" providerId="ADAL" clId="{1EF0A379-1DD1-4E7C-94EB-C1926F84B8A2}" dt="2024-06-11T09:01:37.400" v="1091" actId="478"/>
          <ac:spMkLst>
            <pc:docMk/>
            <pc:sldMk cId="3423134492" sldId="280"/>
            <ac:spMk id="300" creationId="{B7082D35-CB00-55D5-CC2D-39E48C607849}"/>
          </ac:spMkLst>
        </pc:spChg>
        <pc:spChg chg="mod topLvl">
          <ac:chgData name="Igor Matteo Carraretto" userId="75e802ce-b36d-4fea-a613-8632f0cb9354" providerId="ADAL" clId="{1EF0A379-1DD1-4E7C-94EB-C1926F84B8A2}" dt="2024-06-11T13:50:55.016" v="2470" actId="1036"/>
          <ac:spMkLst>
            <pc:docMk/>
            <pc:sldMk cId="3423134492" sldId="280"/>
            <ac:spMk id="301" creationId="{11593B30-2BD2-28CF-8A54-658E7416AC47}"/>
          </ac:spMkLst>
        </pc:spChg>
        <pc:spChg chg="del mod topLvl">
          <ac:chgData name="Igor Matteo Carraretto" userId="75e802ce-b36d-4fea-a613-8632f0cb9354" providerId="ADAL" clId="{1EF0A379-1DD1-4E7C-94EB-C1926F84B8A2}" dt="2024-06-11T09:00:27.253" v="1066" actId="478"/>
          <ac:spMkLst>
            <pc:docMk/>
            <pc:sldMk cId="3423134492" sldId="280"/>
            <ac:spMk id="302" creationId="{39360EA8-5291-0865-DC62-778254489F78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303" creationId="{670E84A3-1308-43C1-2BA6-29CF2DD08E80}"/>
          </ac:spMkLst>
        </pc:spChg>
        <pc:spChg chg="mod topLvl">
          <ac:chgData name="Igor Matteo Carraretto" userId="75e802ce-b36d-4fea-a613-8632f0cb9354" providerId="ADAL" clId="{1EF0A379-1DD1-4E7C-94EB-C1926F84B8A2}" dt="2024-06-11T09:03:02.799" v="1106" actId="790"/>
          <ac:spMkLst>
            <pc:docMk/>
            <pc:sldMk cId="3423134492" sldId="280"/>
            <ac:spMk id="304" creationId="{5126AD83-9B2C-7528-FD49-044EEB067FF7}"/>
          </ac:spMkLst>
        </pc:spChg>
        <pc:spChg chg="add del mod topLvl">
          <ac:chgData name="Igor Matteo Carraretto" userId="75e802ce-b36d-4fea-a613-8632f0cb9354" providerId="ADAL" clId="{1EF0A379-1DD1-4E7C-94EB-C1926F84B8A2}" dt="2024-06-11T09:01:26.230" v="1088" actId="478"/>
          <ac:spMkLst>
            <pc:docMk/>
            <pc:sldMk cId="3423134492" sldId="280"/>
            <ac:spMk id="305" creationId="{A1DADA8A-95FB-4D54-1FCC-DABF09B3E183}"/>
          </ac:spMkLst>
        </pc:spChg>
        <pc:spChg chg="add del mod topLvl">
          <ac:chgData name="Igor Matteo Carraretto" userId="75e802ce-b36d-4fea-a613-8632f0cb9354" providerId="ADAL" clId="{1EF0A379-1DD1-4E7C-94EB-C1926F84B8A2}" dt="2024-06-11T09:01:23.418" v="1087" actId="478"/>
          <ac:spMkLst>
            <pc:docMk/>
            <pc:sldMk cId="3423134492" sldId="280"/>
            <ac:spMk id="306" creationId="{FA2EBCEF-4690-E2BE-376A-15A78726FCF3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307" creationId="{168DA76C-4326-3A74-35C7-40E5F831A63B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308" creationId="{7924D2CB-B1D5-313B-14DB-0A54F7692DC8}"/>
          </ac:spMkLst>
        </pc:spChg>
        <pc:spChg chg="del mod topLvl">
          <ac:chgData name="Igor Matteo Carraretto" userId="75e802ce-b36d-4fea-a613-8632f0cb9354" providerId="ADAL" clId="{1EF0A379-1DD1-4E7C-94EB-C1926F84B8A2}" dt="2024-06-11T09:00:36.851" v="1067" actId="478"/>
          <ac:spMkLst>
            <pc:docMk/>
            <pc:sldMk cId="3423134492" sldId="280"/>
            <ac:spMk id="309" creationId="{524AF58B-280D-F42E-E6EB-BCB160513BAC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0" creationId="{4FD2D484-2972-DEA7-F018-5F2C8CD26AB8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1" creationId="{68D30240-7AEC-A2C0-562F-7F43AFE40437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2" creationId="{49C7811E-A458-3C46-5B94-41FB3C1997E0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3" creationId="{2B029504-643F-FA28-D90A-E1E0F7452B1B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4" creationId="{B86E426B-03A0-3771-026D-485AFD6C08EE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5" creationId="{F6AABBD1-7901-BE64-C239-825BA4506DAA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6" creationId="{8B9DF6AF-A260-9B1C-6CFD-59BC07E29B9F}"/>
          </ac:spMkLst>
        </pc:spChg>
        <pc:spChg chg="mod topLvl">
          <ac:chgData name="Igor Matteo Carraretto" userId="75e802ce-b36d-4fea-a613-8632f0cb9354" providerId="ADAL" clId="{1EF0A379-1DD1-4E7C-94EB-C1926F84B8A2}" dt="2024-06-11T09:02:29.958" v="1102" actId="164"/>
          <ac:spMkLst>
            <pc:docMk/>
            <pc:sldMk cId="3423134492" sldId="280"/>
            <ac:spMk id="317" creationId="{B3CF3A75-A520-77F5-B1F4-589CC70F64AE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19" creationId="{9DB1F549-9E1E-0FFB-87AD-9F1E59227FAB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0" creationId="{2838278E-B3BD-5031-2720-8B693CB310EA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2" creationId="{5D1A3068-0523-E0AF-BDB9-8470820232CE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3" creationId="{CE0F6ADB-6399-AA13-3A2B-AB9FC7A3CD6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4" creationId="{A8DCE1F4-B850-1707-3750-31CD54286748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5" creationId="{DF204245-5539-2E88-15B0-7D8DE3DF79D0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6" creationId="{7E2C45B3-86C8-6A6E-BD83-089F141E7EAC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7" creationId="{55EF2032-B8C0-6E34-A45B-5B114D758315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8" creationId="{AF441E7F-44F6-FB38-7786-59494BAC0B38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29" creationId="{2578CD80-4F32-4193-3CF6-F74439726067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30" creationId="{E26C5FD5-1DE3-A050-00D4-160E4A5698C9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31" creationId="{00396772-5147-CD24-E1A7-D986D8477E4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32" creationId="{ADCAABAD-CCE6-B2BD-C50D-CE334543EFC1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33" creationId="{9CF29EB0-87DE-F43B-5F59-6484F9AE6D6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46" creationId="{1E14699C-634F-AECB-BBBC-0C057D1EB0DA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47" creationId="{FAE66847-E410-14A3-E9AB-45B7AC8155A7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48" creationId="{E3E0B390-BE83-2C81-A9A3-897B02CAE4B8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49" creationId="{487CFB15-C711-616C-2D08-EE4E49769B71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0" creationId="{7B5FC227-87A0-DBD6-E4B7-2BC30246165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1" creationId="{96EFD215-275B-2BE6-E443-577C9147C1EC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2" creationId="{CE32E85C-5562-F233-24DB-766B4AB95055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3" creationId="{BEFED539-5B87-4CFE-7B30-8659B4416240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4" creationId="{4EFCD409-52BD-ECA1-18AB-9238794F7DD6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5" creationId="{726A97A7-7F14-04DC-D711-3BA5B617AEF4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6" creationId="{968E9B63-B6BB-2844-DC24-7FF3565DCA99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7" creationId="{9FE00A3B-A00B-1796-E1BA-7C4E49499D76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8" creationId="{0FC4AA59-8000-95EA-36DD-DDA507F63530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59" creationId="{24790BD9-70AF-56C6-4A67-4288FB42D1F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0" creationId="{0B394F78-B639-DD09-D5D3-A404E393DE49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1" creationId="{8A15AD99-95C0-188C-AEAF-5BCF94B9AA2E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2" creationId="{27F7EAB7-D4CC-B1BB-0C48-80DC860791DC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3" creationId="{E2737277-A931-0964-3710-BF6AB449D4C7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4" creationId="{3A35837D-932D-F9ED-A6C5-DC53896D664D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5" creationId="{F9CB1FAE-9DB0-95B9-F7E4-97D8CD2CAB06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6" creationId="{7E066C7D-60F5-A44B-9BC7-260C5714C510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67" creationId="{31B2AA56-CCCC-230F-01C3-8CFC1B51E442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76" creationId="{52004948-47D8-C58A-A557-69672B2AB98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77" creationId="{59CF77A2-88EB-090E-B04B-0123A8EC070D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78" creationId="{8A22D7AB-C056-D238-202F-836805DD2E5F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79" creationId="{6AAA6231-4732-CE18-1A5D-3C2521EBCBF1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0" creationId="{0D59AF44-27DF-5170-0B63-944D937A0362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1" creationId="{CC31CDDA-C30D-18E7-CEA0-C1F10AFB0132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2" creationId="{909B5EAC-3CBC-FBFF-316E-7047053D9E70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3" creationId="{2F1B1083-CB4B-2CA8-182C-2267BB830D41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4" creationId="{78405B11-7302-83FF-DA63-D3DEB7187E03}"/>
          </ac:spMkLst>
        </pc:spChg>
        <pc:spChg chg="mod">
          <ac:chgData name="Igor Matteo Carraretto" userId="75e802ce-b36d-4fea-a613-8632f0cb9354" providerId="ADAL" clId="{1EF0A379-1DD1-4E7C-94EB-C1926F84B8A2}" dt="2024-06-11T09:00:14.124" v="1065" actId="165"/>
          <ac:spMkLst>
            <pc:docMk/>
            <pc:sldMk cId="3423134492" sldId="280"/>
            <ac:spMk id="385" creationId="{51D8A474-BD16-7B11-4EF7-6C3A34A9277D}"/>
          </ac:spMkLst>
        </pc:spChg>
        <pc:grpChg chg="add mod">
          <ac:chgData name="Igor Matteo Carraretto" userId="75e802ce-b36d-4fea-a613-8632f0cb9354" providerId="ADAL" clId="{1EF0A379-1DD1-4E7C-94EB-C1926F84B8A2}" dt="2024-06-11T09:19:02.738" v="1442" actId="1038"/>
          <ac:grpSpMkLst>
            <pc:docMk/>
            <pc:sldMk cId="3423134492" sldId="280"/>
            <ac:grpSpMk id="6" creationId="{61EF6A9E-1D26-AD7C-F28B-184167C3E94C}"/>
          </ac:grpSpMkLst>
        </pc:grpChg>
        <pc:grpChg chg="del">
          <ac:chgData name="Igor Matteo Carraretto" userId="75e802ce-b36d-4fea-a613-8632f0cb9354" providerId="ADAL" clId="{1EF0A379-1DD1-4E7C-94EB-C1926F84B8A2}" dt="2024-06-11T09:00:10.988" v="1064" actId="165"/>
          <ac:grpSpMkLst>
            <pc:docMk/>
            <pc:sldMk cId="3423134492" sldId="280"/>
            <ac:grpSpMk id="203" creationId="{A8EA48B5-D887-1DBD-7F57-99DEEE5A55BA}"/>
          </ac:grpSpMkLst>
        </pc:grpChg>
        <pc:grpChg chg="del mod topLvl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204" creationId="{B938CBFC-1889-2790-8DB9-37832DF588A1}"/>
          </ac:grpSpMkLst>
        </pc:grpChg>
        <pc:grpChg chg="mod topLvl">
          <ac:chgData name="Igor Matteo Carraretto" userId="75e802ce-b36d-4fea-a613-8632f0cb9354" providerId="ADAL" clId="{1EF0A379-1DD1-4E7C-94EB-C1926F84B8A2}" dt="2024-06-11T09:02:29.958" v="1102" actId="164"/>
          <ac:grpSpMkLst>
            <pc:docMk/>
            <pc:sldMk cId="3423134492" sldId="280"/>
            <ac:grpSpMk id="248" creationId="{40E072D6-3704-3BD6-B904-43F4B2C8C279}"/>
          </ac:grpSpMkLst>
        </pc:grpChg>
        <pc:grpChg chg="del mod topLvl">
          <ac:chgData name="Igor Matteo Carraretto" userId="75e802ce-b36d-4fea-a613-8632f0cb9354" providerId="ADAL" clId="{1EF0A379-1DD1-4E7C-94EB-C1926F84B8A2}" dt="2024-06-11T09:00:27.253" v="1066" actId="478"/>
          <ac:grpSpMkLst>
            <pc:docMk/>
            <pc:sldMk cId="3423134492" sldId="280"/>
            <ac:grpSpMk id="257" creationId="{10BF60BA-554D-D218-ADF3-C58828155888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18" creationId="{6C943EE8-CD8B-230F-0FBD-72DD8B372008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21" creationId="{75758686-D129-93B9-E8DC-E5DBA593012C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68" creationId="{C09B9CE8-8855-5C4D-A5BF-B5EB9BEEA487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69" creationId="{FEDF5EB3-250C-93B3-EA68-6DCB3947A41F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70" creationId="{502EFB88-AF7B-A1C4-2478-A60D13FE694A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71" creationId="{692350CF-A49A-F69E-DC88-36824D49E7D8}"/>
          </ac:grpSpMkLst>
        </pc:grpChg>
        <pc:grpChg chg="mod">
          <ac:chgData name="Igor Matteo Carraretto" userId="75e802ce-b36d-4fea-a613-8632f0cb9354" providerId="ADAL" clId="{1EF0A379-1DD1-4E7C-94EB-C1926F84B8A2}" dt="2024-06-11T09:00:14.124" v="1065" actId="165"/>
          <ac:grpSpMkLst>
            <pc:docMk/>
            <pc:sldMk cId="3423134492" sldId="280"/>
            <ac:grpSpMk id="372" creationId="{396FDDEE-625D-DCF7-245B-FF463D4EF6E5}"/>
          </ac:grpSpMkLst>
        </pc:grpChg>
        <pc:graphicFrameChg chg="add del mod">
          <ac:chgData name="Igor Matteo Carraretto" userId="75e802ce-b36d-4fea-a613-8632f0cb9354" providerId="ADAL" clId="{1EF0A379-1DD1-4E7C-94EB-C1926F84B8A2}" dt="2024-06-11T09:11:24.127" v="1285" actId="478"/>
          <ac:graphicFrameMkLst>
            <pc:docMk/>
            <pc:sldMk cId="3423134492" sldId="280"/>
            <ac:graphicFrameMk id="28" creationId="{37D9EBCB-1719-8025-EE2F-DF70D4074095}"/>
          </ac:graphicFrameMkLst>
        </pc:graphicFrameChg>
        <pc:graphicFrameChg chg="add del mod">
          <ac:chgData name="Igor Matteo Carraretto" userId="75e802ce-b36d-4fea-a613-8632f0cb9354" providerId="ADAL" clId="{1EF0A379-1DD1-4E7C-94EB-C1926F84B8A2}" dt="2024-06-11T09:11:48.949" v="1287" actId="478"/>
          <ac:graphicFrameMkLst>
            <pc:docMk/>
            <pc:sldMk cId="3423134492" sldId="280"/>
            <ac:graphicFrameMk id="30" creationId="{B7349607-090C-285C-BD69-2B61669E698F}"/>
          </ac:graphicFrameMkLst>
        </pc:graphicFrameChg>
        <pc:graphicFrameChg chg="add mod">
          <ac:chgData name="Igor Matteo Carraretto" userId="75e802ce-b36d-4fea-a613-8632f0cb9354" providerId="ADAL" clId="{1EF0A379-1DD1-4E7C-94EB-C1926F84B8A2}" dt="2024-06-11T13:31:30.904" v="2409"/>
          <ac:graphicFrameMkLst>
            <pc:docMk/>
            <pc:sldMk cId="3423134492" sldId="280"/>
            <ac:graphicFrameMk id="38" creationId="{51B09018-9C5C-DD0C-27A5-E2C24AA34005}"/>
          </ac:graphicFrameMkLst>
        </pc:graphicFrameChg>
        <pc:picChg chg="add del">
          <ac:chgData name="Igor Matteo Carraretto" userId="75e802ce-b36d-4fea-a613-8632f0cb9354" providerId="ADAL" clId="{1EF0A379-1DD1-4E7C-94EB-C1926F84B8A2}" dt="2024-06-11T09:02:03.067" v="1098" actId="478"/>
          <ac:picMkLst>
            <pc:docMk/>
            <pc:sldMk cId="3423134492" sldId="280"/>
            <ac:picMk id="11" creationId="{B7FCBCEF-90BA-2012-F238-495283F855E0}"/>
          </ac:picMkLst>
        </pc:picChg>
        <pc:picChg chg="del">
          <ac:chgData name="Igor Matteo Carraretto" userId="75e802ce-b36d-4fea-a613-8632f0cb9354" providerId="ADAL" clId="{1EF0A379-1DD1-4E7C-94EB-C1926F84B8A2}" dt="2024-06-11T09:18:15.116" v="1420" actId="478"/>
          <ac:picMkLst>
            <pc:docMk/>
            <pc:sldMk cId="3423134492" sldId="280"/>
            <ac:picMk id="14" creationId="{E4E77428-C571-6E40-E534-8347D53DBEBB}"/>
          </ac:picMkLst>
        </pc:picChg>
        <pc:picChg chg="add del mod">
          <ac:chgData name="Igor Matteo Carraretto" userId="75e802ce-b36d-4fea-a613-8632f0cb9354" providerId="ADAL" clId="{1EF0A379-1DD1-4E7C-94EB-C1926F84B8A2}" dt="2024-06-11T09:12:59.653" v="1289" actId="478"/>
          <ac:picMkLst>
            <pc:docMk/>
            <pc:sldMk cId="3423134492" sldId="280"/>
            <ac:picMk id="32" creationId="{43D5CAA4-51EB-D207-49AD-6E3BB05FFE27}"/>
          </ac:picMkLst>
        </pc:picChg>
        <pc:picChg chg="add mod modCrop">
          <ac:chgData name="Igor Matteo Carraretto" userId="75e802ce-b36d-4fea-a613-8632f0cb9354" providerId="ADAL" clId="{1EF0A379-1DD1-4E7C-94EB-C1926F84B8A2}" dt="2024-06-11T09:15:54.801" v="1319" actId="12788"/>
          <ac:picMkLst>
            <pc:docMk/>
            <pc:sldMk cId="3423134492" sldId="280"/>
            <ac:picMk id="34" creationId="{B3C6B265-7DE6-150E-0498-63061B822EA1}"/>
          </ac:picMkLst>
        </pc:picChg>
        <pc:picChg chg="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19" creationId="{7E749EDB-0006-4EB8-A06B-FBFC29F664AC}"/>
          </ac:picMkLst>
        </pc:picChg>
        <pc:picChg chg="del mod topLvl">
          <ac:chgData name="Igor Matteo Carraretto" userId="75e802ce-b36d-4fea-a613-8632f0cb9354" providerId="ADAL" clId="{1EF0A379-1DD1-4E7C-94EB-C1926F84B8A2}" dt="2024-06-11T09:00:27.253" v="1066" actId="478"/>
          <ac:picMkLst>
            <pc:docMk/>
            <pc:sldMk cId="3423134492" sldId="280"/>
            <ac:picMk id="220" creationId="{DD556908-7D58-B5EA-4FEC-C8BF65AEAED2}"/>
          </ac:picMkLst>
        </pc:picChg>
        <pc:picChg chg="del mod topLvl">
          <ac:chgData name="Igor Matteo Carraretto" userId="75e802ce-b36d-4fea-a613-8632f0cb9354" providerId="ADAL" clId="{1EF0A379-1DD1-4E7C-94EB-C1926F84B8A2}" dt="2024-06-11T09:00:36.851" v="1067" actId="478"/>
          <ac:picMkLst>
            <pc:docMk/>
            <pc:sldMk cId="3423134492" sldId="280"/>
            <ac:picMk id="221" creationId="{D414FD02-2207-37F9-D9B3-5CAE0870B2F0}"/>
          </ac:picMkLst>
        </pc:picChg>
        <pc:picChg chg="del mod topLvl">
          <ac:chgData name="Igor Matteo Carraretto" userId="75e802ce-b36d-4fea-a613-8632f0cb9354" providerId="ADAL" clId="{1EF0A379-1DD1-4E7C-94EB-C1926F84B8A2}" dt="2024-06-11T09:00:27.253" v="1066" actId="478"/>
          <ac:picMkLst>
            <pc:docMk/>
            <pc:sldMk cId="3423134492" sldId="280"/>
            <ac:picMk id="222" creationId="{8FD1B788-F730-392F-3CF0-4DA56A244F15}"/>
          </ac:picMkLst>
        </pc:picChg>
        <pc:picChg chg="del mod topLvl">
          <ac:chgData name="Igor Matteo Carraretto" userId="75e802ce-b36d-4fea-a613-8632f0cb9354" providerId="ADAL" clId="{1EF0A379-1DD1-4E7C-94EB-C1926F84B8A2}" dt="2024-06-11T09:00:36.851" v="1067" actId="478"/>
          <ac:picMkLst>
            <pc:docMk/>
            <pc:sldMk cId="3423134492" sldId="280"/>
            <ac:picMk id="223" creationId="{C2D1C492-E1A7-81E7-A555-BBAF09197A4B}"/>
          </ac:picMkLst>
        </pc:picChg>
        <pc:picChg chg="del mod topLvl">
          <ac:chgData name="Igor Matteo Carraretto" userId="75e802ce-b36d-4fea-a613-8632f0cb9354" providerId="ADAL" clId="{1EF0A379-1DD1-4E7C-94EB-C1926F84B8A2}" dt="2024-06-11T09:00:36.851" v="1067" actId="478"/>
          <ac:picMkLst>
            <pc:docMk/>
            <pc:sldMk cId="3423134492" sldId="280"/>
            <ac:picMk id="224" creationId="{C373104D-5B99-9508-F14F-528FF14F1476}"/>
          </ac:picMkLst>
        </pc:picChg>
        <pc:picChg chg="del mod topLvl">
          <ac:chgData name="Igor Matteo Carraretto" userId="75e802ce-b36d-4fea-a613-8632f0cb9354" providerId="ADAL" clId="{1EF0A379-1DD1-4E7C-94EB-C1926F84B8A2}" dt="2024-06-11T09:00:36.851" v="1067" actId="478"/>
          <ac:picMkLst>
            <pc:docMk/>
            <pc:sldMk cId="3423134492" sldId="280"/>
            <ac:picMk id="225" creationId="{ED1B0703-C0A0-B12E-BEC0-06A336B04F51}"/>
          </ac:picMkLst>
        </pc:picChg>
        <pc:picChg chg="del mod topLvl">
          <ac:chgData name="Igor Matteo Carraretto" userId="75e802ce-b36d-4fea-a613-8632f0cb9354" providerId="ADAL" clId="{1EF0A379-1DD1-4E7C-94EB-C1926F84B8A2}" dt="2024-06-11T09:00:36.851" v="1067" actId="478"/>
          <ac:picMkLst>
            <pc:docMk/>
            <pc:sldMk cId="3423134492" sldId="280"/>
            <ac:picMk id="226" creationId="{3AB5B3B8-EA23-35AD-C360-6C3181B61DB4}"/>
          </ac:picMkLst>
        </pc:picChg>
        <pc:picChg chg="add del mod topLvl">
          <ac:chgData name="Igor Matteo Carraretto" userId="75e802ce-b36d-4fea-a613-8632f0cb9354" providerId="ADAL" clId="{1EF0A379-1DD1-4E7C-94EB-C1926F84B8A2}" dt="2024-06-11T09:01:17.570" v="1084" actId="478"/>
          <ac:picMkLst>
            <pc:docMk/>
            <pc:sldMk cId="3423134492" sldId="280"/>
            <ac:picMk id="228" creationId="{D3F57C2B-6C11-D6F4-2B5A-EA95A3486C6A}"/>
          </ac:picMkLst>
        </pc:picChg>
        <pc:picChg chg="add del 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60" creationId="{DEAD0DF1-D133-CEC7-F6F4-75519A8C822C}"/>
          </ac:picMkLst>
        </pc:picChg>
        <pc:picChg chg="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61" creationId="{CE3ABDC1-E35B-4944-D27D-62D66CFC6924}"/>
          </ac:picMkLst>
        </pc:picChg>
        <pc:picChg chg="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70" creationId="{B369C590-3B48-02A7-0755-BA0339054149}"/>
          </ac:picMkLst>
        </pc:picChg>
        <pc:picChg chg="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71" creationId="{433EB1BD-2294-7FEA-80AB-D5D8A7DE2528}"/>
          </ac:picMkLst>
        </pc:picChg>
        <pc:picChg chg="mod topLvl">
          <ac:chgData name="Igor Matteo Carraretto" userId="75e802ce-b36d-4fea-a613-8632f0cb9354" providerId="ADAL" clId="{1EF0A379-1DD1-4E7C-94EB-C1926F84B8A2}" dt="2024-06-11T09:02:29.958" v="1102" actId="164"/>
          <ac:picMkLst>
            <pc:docMk/>
            <pc:sldMk cId="3423134492" sldId="280"/>
            <ac:picMk id="283" creationId="{1D1D03F0-3CCC-0137-EF1F-8FB063F01C9E}"/>
          </ac:picMkLst>
        </pc:picChg>
        <pc:cxnChg chg="mod ord">
          <ac:chgData name="Igor Matteo Carraretto" userId="75e802ce-b36d-4fea-a613-8632f0cb9354" providerId="ADAL" clId="{1EF0A379-1DD1-4E7C-94EB-C1926F84B8A2}" dt="2024-06-11T09:18:04.697" v="1419" actId="1035"/>
          <ac:cxnSpMkLst>
            <pc:docMk/>
            <pc:sldMk cId="3423134492" sldId="280"/>
            <ac:cxnSpMk id="15" creationId="{212AD681-F042-E545-86D8-2574EE94BEBA}"/>
          </ac:cxnSpMkLst>
        </pc:cxnChg>
        <pc:cxnChg chg="mod ord">
          <ac:chgData name="Igor Matteo Carraretto" userId="75e802ce-b36d-4fea-a613-8632f0cb9354" providerId="ADAL" clId="{1EF0A379-1DD1-4E7C-94EB-C1926F84B8A2}" dt="2024-06-11T09:17:51.415" v="1415" actId="1582"/>
          <ac:cxnSpMkLst>
            <pc:docMk/>
            <pc:sldMk cId="3423134492" sldId="280"/>
            <ac:cxnSpMk id="16" creationId="{735C69DD-AB7B-ADFB-2392-40C22B6AC75B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30" creationId="{C061258B-5370-9CB5-D60D-BB2E0CE2789B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31" creationId="{68B0FF14-44C9-64D3-A8BA-F32CA9700928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32" creationId="{0E733F78-C34E-D788-8704-FDCE6418F144}"/>
          </ac:cxnSpMkLst>
        </pc:cxnChg>
        <pc:cxnChg chg="add del 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33" creationId="{1CA588D0-0738-8928-0B90-F51EFEA9BE84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34" creationId="{0228F804-B3C0-7D19-D0F5-DD7BDA7E10FE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35" creationId="{1B5391A2-3E3D-22CC-0A6D-DA3028A8BEB8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36" creationId="{68452D14-C718-A761-102C-5D9BA52943E5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37" creationId="{190E3C06-8175-EF8F-03F6-ABFCB746925D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38" creationId="{B806F30F-B659-C08C-E5B2-64D521F06414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49" creationId="{D9EBBD43-FBDA-C57A-5C01-8B742555AA06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50" creationId="{D78CCD9A-3C0D-7AE1-0EE4-6B3C3ACC7242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51" creationId="{3FAA163E-44D3-2DA2-49D9-1287053BF2F7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52" creationId="{23E23F71-4F44-DE91-9994-AD9F23E789CB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53" creationId="{6044D571-96B4-40C4-428D-64F577C6FCF5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58" creationId="{6F964714-7BB6-F365-D9CC-BE7C3512FDA9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2" creationId="{51EBA017-088F-5921-6699-CDA76996282E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3" creationId="{F9427C0D-ECEE-07E6-CC07-E02DFB771FB7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64" creationId="{D0E7D333-169C-527A-A550-5CE45D34CABD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5" creationId="{8EC962D5-3AF2-7476-2F7C-E1A4A74D02EB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6" creationId="{74452D45-40C1-9B57-50AF-AB8829827106}"/>
          </ac:cxnSpMkLst>
        </pc:cxnChg>
        <pc:cxnChg chg="add del 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67" creationId="{C62D7050-896B-7B60-5AF4-00DACDE2FD3F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8" creationId="{985E98EB-E0E2-7C27-C31A-051CD113D06A}"/>
          </ac:cxnSpMkLst>
        </pc:cxnChg>
        <pc:cxnChg chg="del mod topLvl">
          <ac:chgData name="Igor Matteo Carraretto" userId="75e802ce-b36d-4fea-a613-8632f0cb9354" providerId="ADAL" clId="{1EF0A379-1DD1-4E7C-94EB-C1926F84B8A2}" dt="2024-06-11T09:00:36.851" v="1067" actId="478"/>
          <ac:cxnSpMkLst>
            <pc:docMk/>
            <pc:sldMk cId="3423134492" sldId="280"/>
            <ac:cxnSpMk id="269" creationId="{3EB180E1-82A5-ED97-6849-EBA18E6643F4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72" creationId="{0EBB3B78-9EC9-9A11-E800-6609396C7ABE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73" creationId="{4DF7140C-EDB0-774F-009C-721C80295014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74" creationId="{6243A776-0887-1F32-974A-3AE636C79EAB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75" creationId="{905C2CA0-8082-98AE-D75B-C9F371F54980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76" creationId="{B150AEFD-23B1-1E36-79D5-86E813E96D86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0" creationId="{0384273C-A363-01E7-4E90-D117836C3F00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4" creationId="{6F8D4C45-7061-08CB-6BD9-1DE87FA98C18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5" creationId="{EAA4AB3F-12AA-487E-BC61-BE98FB7CE824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6" creationId="{B17F70A5-D365-345A-521F-722851744A10}"/>
          </ac:cxnSpMkLst>
        </pc:cxnChg>
        <pc:cxnChg chg="del mod topLvl">
          <ac:chgData name="Igor Matteo Carraretto" userId="75e802ce-b36d-4fea-a613-8632f0cb9354" providerId="ADAL" clId="{1EF0A379-1DD1-4E7C-94EB-C1926F84B8A2}" dt="2024-06-11T09:00:27.253" v="1066" actId="478"/>
          <ac:cxnSpMkLst>
            <pc:docMk/>
            <pc:sldMk cId="3423134492" sldId="280"/>
            <ac:cxnSpMk id="287" creationId="{AA8458EA-0809-262D-49E7-A56C66D3DCD2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8" creationId="{4DD2E6EA-A0FB-9DC6-E139-8BE77EFC6DF9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89" creationId="{61B97F50-675D-7CFC-CE6E-61285F812AE2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90" creationId="{7165FC04-1DBE-A6A4-4405-99DD00537D8E}"/>
          </ac:cxnSpMkLst>
        </pc:cxnChg>
        <pc:cxnChg chg="mod topLvl">
          <ac:chgData name="Igor Matteo Carraretto" userId="75e802ce-b36d-4fea-a613-8632f0cb9354" providerId="ADAL" clId="{1EF0A379-1DD1-4E7C-94EB-C1926F84B8A2}" dt="2024-06-11T09:02:29.958" v="1102" actId="164"/>
          <ac:cxnSpMkLst>
            <pc:docMk/>
            <pc:sldMk cId="3423134492" sldId="280"/>
            <ac:cxnSpMk id="291" creationId="{60803289-A33E-BF24-F3B1-417B1D84E07B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4" creationId="{701756E9-8210-4AB1-A987-4619862CD152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5" creationId="{6996B637-E68A-4FCE-4B1D-F508C095F6D6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6" creationId="{645C44C7-4375-6CF5-C4CF-319D10043702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7" creationId="{FEB8DBA0-2B98-01FC-2136-664BA6573599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8" creationId="{E8A69FBF-E1EF-F9E7-B472-855E0DCB2BFF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39" creationId="{3A1501D4-D520-6A0E-65BB-7F65227642BD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0" creationId="{64FE6990-D29F-2A89-513D-D5097DFFF5D4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1" creationId="{5BFD344A-C05C-692B-FED3-D9C23F68C512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2" creationId="{609F9140-683E-25DD-BA7F-F8CB30D35E85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3" creationId="{13161309-48E6-375D-F17F-70DCDA57C104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4" creationId="{F673D0C0-A72C-FA83-2234-95DFB68F177C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45" creationId="{7C8368F5-33F9-8069-76D0-DF25BFAD1E43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73" creationId="{41F59E4E-8427-2064-3C81-1C233DF5E522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74" creationId="{E6DBEA46-61F1-3EE4-3623-9705B300393B}"/>
          </ac:cxnSpMkLst>
        </pc:cxnChg>
        <pc:cxnChg chg="mod">
          <ac:chgData name="Igor Matteo Carraretto" userId="75e802ce-b36d-4fea-a613-8632f0cb9354" providerId="ADAL" clId="{1EF0A379-1DD1-4E7C-94EB-C1926F84B8A2}" dt="2024-06-11T09:00:14.124" v="1065" actId="165"/>
          <ac:cxnSpMkLst>
            <pc:docMk/>
            <pc:sldMk cId="3423134492" sldId="280"/>
            <ac:cxnSpMk id="375" creationId="{77F990E1-7A8F-C29A-E386-4BD1DC1D2B8C}"/>
          </ac:cxnSpMkLst>
        </pc:cxnChg>
      </pc:sldChg>
      <pc:sldChg chg="addSp delSp modSp add mod delAnim modAnim">
        <pc:chgData name="Igor Matteo Carraretto" userId="75e802ce-b36d-4fea-a613-8632f0cb9354" providerId="ADAL" clId="{1EF0A379-1DD1-4E7C-94EB-C1926F84B8A2}" dt="2024-06-11T13:32:04.055" v="2419"/>
        <pc:sldMkLst>
          <pc:docMk/>
          <pc:sldMk cId="2701816439" sldId="281"/>
        </pc:sldMkLst>
        <pc:spChg chg="del">
          <ac:chgData name="Igor Matteo Carraretto" userId="75e802ce-b36d-4fea-a613-8632f0cb9354" providerId="ADAL" clId="{1EF0A379-1DD1-4E7C-94EB-C1926F84B8A2}" dt="2024-06-11T11:42:14.311" v="2189" actId="478"/>
          <ac:spMkLst>
            <pc:docMk/>
            <pc:sldMk cId="2701816439" sldId="281"/>
            <ac:spMk id="2" creationId="{33A5372A-2EDE-3987-60A9-D457F7AB9FEA}"/>
          </ac:spMkLst>
        </pc:spChg>
        <pc:spChg chg="del">
          <ac:chgData name="Igor Matteo Carraretto" userId="75e802ce-b36d-4fea-a613-8632f0cb9354" providerId="ADAL" clId="{1EF0A379-1DD1-4E7C-94EB-C1926F84B8A2}" dt="2024-06-11T12:20:07.630" v="2282" actId="478"/>
          <ac:spMkLst>
            <pc:docMk/>
            <pc:sldMk cId="2701816439" sldId="281"/>
            <ac:spMk id="5" creationId="{0B67D2B3-2434-B12C-ACD9-509329EC8114}"/>
          </ac:spMkLst>
        </pc:spChg>
        <pc:spChg chg="add mod">
          <ac:chgData name="Igor Matteo Carraretto" userId="75e802ce-b36d-4fea-a613-8632f0cb9354" providerId="ADAL" clId="{1EF0A379-1DD1-4E7C-94EB-C1926F84B8A2}" dt="2024-06-11T11:42:27.074" v="2257" actId="1035"/>
          <ac:spMkLst>
            <pc:docMk/>
            <pc:sldMk cId="2701816439" sldId="281"/>
            <ac:spMk id="9" creationId="{D8BB57E5-EFD7-6EB0-3372-92E5B9149CB2}"/>
          </ac:spMkLst>
        </pc:spChg>
        <pc:spChg chg="mod">
          <ac:chgData name="Igor Matteo Carraretto" userId="75e802ce-b36d-4fea-a613-8632f0cb9354" providerId="ADAL" clId="{1EF0A379-1DD1-4E7C-94EB-C1926F84B8A2}" dt="2024-06-11T12:20:08.318" v="2283"/>
          <ac:spMkLst>
            <pc:docMk/>
            <pc:sldMk cId="2701816439" sldId="281"/>
            <ac:spMk id="11" creationId="{FDD33C17-1BB2-EF5B-9022-71504752727F}"/>
          </ac:spMkLst>
        </pc:spChg>
        <pc:spChg chg="mod">
          <ac:chgData name="Igor Matteo Carraretto" userId="75e802ce-b36d-4fea-a613-8632f0cb9354" providerId="ADAL" clId="{1EF0A379-1DD1-4E7C-94EB-C1926F84B8A2}" dt="2024-06-11T12:20:08.318" v="2283"/>
          <ac:spMkLst>
            <pc:docMk/>
            <pc:sldMk cId="2701816439" sldId="281"/>
            <ac:spMk id="12" creationId="{A1176381-3D0E-FCA4-A295-709D1330847D}"/>
          </ac:spMkLst>
        </pc:spChg>
        <pc:spChg chg="add mod">
          <ac:chgData name="Igor Matteo Carraretto" userId="75e802ce-b36d-4fea-a613-8632f0cb9354" providerId="ADAL" clId="{1EF0A379-1DD1-4E7C-94EB-C1926F84B8A2}" dt="2024-06-11T12:20:08.318" v="2283"/>
          <ac:spMkLst>
            <pc:docMk/>
            <pc:sldMk cId="2701816439" sldId="281"/>
            <ac:spMk id="13" creationId="{3EE99251-D66D-7F82-729A-257B93EC6B5B}"/>
          </ac:spMkLst>
        </pc:spChg>
        <pc:grpChg chg="del mod">
          <ac:chgData name="Igor Matteo Carraretto" userId="75e802ce-b36d-4fea-a613-8632f0cb9354" providerId="ADAL" clId="{1EF0A379-1DD1-4E7C-94EB-C1926F84B8A2}" dt="2024-06-11T12:20:07.630" v="2282" actId="478"/>
          <ac:grpSpMkLst>
            <pc:docMk/>
            <pc:sldMk cId="2701816439" sldId="281"/>
            <ac:grpSpMk id="8" creationId="{FB3B1391-D836-D47B-6BEB-3FBE6FB37829}"/>
          </ac:grpSpMkLst>
        </pc:grpChg>
        <pc:grpChg chg="add mod">
          <ac:chgData name="Igor Matteo Carraretto" userId="75e802ce-b36d-4fea-a613-8632f0cb9354" providerId="ADAL" clId="{1EF0A379-1DD1-4E7C-94EB-C1926F84B8A2}" dt="2024-06-11T12:20:08.318" v="2283"/>
          <ac:grpSpMkLst>
            <pc:docMk/>
            <pc:sldMk cId="2701816439" sldId="281"/>
            <ac:grpSpMk id="10" creationId="{9EF7688B-0063-D841-4ED8-F36DFB65A666}"/>
          </ac:grpSpMkLst>
        </pc:grpChg>
        <pc:graphicFrameChg chg="del">
          <ac:chgData name="Igor Matteo Carraretto" userId="75e802ce-b36d-4fea-a613-8632f0cb9354" providerId="ADAL" clId="{1EF0A379-1DD1-4E7C-94EB-C1926F84B8A2}" dt="2024-06-11T11:42:14.311" v="2189" actId="478"/>
          <ac:graphicFrameMkLst>
            <pc:docMk/>
            <pc:sldMk cId="2701816439" sldId="281"/>
            <ac:graphicFrameMk id="6" creationId="{1E7CBC7E-987F-17B0-3EC9-2B2B28C59CB9}"/>
          </ac:graphicFrameMkLst>
        </pc:graphicFrameChg>
        <pc:graphicFrameChg chg="add mod">
          <ac:chgData name="Igor Matteo Carraretto" userId="75e802ce-b36d-4fea-a613-8632f0cb9354" providerId="ADAL" clId="{1EF0A379-1DD1-4E7C-94EB-C1926F84B8A2}" dt="2024-06-11T13:32:04.055" v="2419"/>
          <ac:graphicFrameMkLst>
            <pc:docMk/>
            <pc:sldMk cId="2701816439" sldId="281"/>
            <ac:graphicFrameMk id="14" creationId="{5073333B-5384-34CD-CB14-74A307E2B30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9AB2A-FE4F-41E8-BA61-320146AFCD0C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6205D-B081-4D80-B686-31C3B637C37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3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6205D-B081-4D80-B686-31C3B637C3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32F6A2-912D-A8CF-F715-3F60070CA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6151FCD-C179-5C6F-2EC3-739288899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7050BA-A36B-9842-637F-EF759793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9013F9-1940-E6FE-7C96-42E866CD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FBD61A-114E-E834-EDAA-6956EB04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18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542A6C-CC84-538A-9285-49E4AF75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FA210F-90D0-866A-4FC7-45CBEBEF7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7C106B-C6F4-2619-76CA-29A8E487B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7FEA46-6EB9-41AE-756C-DFC49C1D6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5EF8D-382E-1D86-91E7-D01E7ABB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342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896577-A27B-5D09-29EE-45F6848E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A1FC2A-A8FA-9443-FA0B-25EB6EF7A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C50FD2-780C-9FAA-3D65-71A5A6DD1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1134A5-ECE3-1C25-9470-A7E122AE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3254B7-3310-094D-ADDB-9835B2991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353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C404EA-D0FA-A5BC-27F7-AF49F4D6B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59347B-E3B8-BC98-EFF9-673DEE2B0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8C1DD7C-FD54-0D8B-EA44-0E4C48567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6B0FCCF-35E2-0AE1-9E63-455816A3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718F5BE-149C-0925-A239-6499D5EE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88177C2-1B48-8E0B-E4F0-F842F4D64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107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B3CEFD-AB67-BB2F-1F2E-A5D27153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EEE63F-5FD0-DE2C-D2EF-D3316ED4D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5119122-4A5A-6558-6546-BE8AC9A4E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56E534E-F6AE-9835-64FF-E1C9F7E173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3489295-1EC9-1950-8DEA-3234174790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1B3F54B-E616-1C65-2285-6E953A2A6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BEBA0BF-6E29-F60D-5916-6244AC7F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6FD333-11F0-2F5D-8272-69CE18EFB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39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9AED61-2164-546D-66E6-A4B828375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FB4928C-3977-A0F8-44CF-E65764697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E8B6736-EBAC-60C8-BFF1-C5922921C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67E18D0-46D2-E4DC-C6B8-8D6D517E4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60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B19612F-7DB1-D4A4-627E-5A4FCF6E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5EF4353-A960-D5D1-E0D5-DD7E480C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85F3BB-1AF5-6117-C25B-8B906CE7F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51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CF9341-C3ED-3D74-BB68-91AACE2B9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74D7C0-FC37-53E1-1651-D8D5ACCFB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D344295-254D-876A-64B7-C6D09E66A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DC45DE-AD37-5663-987F-26F8F05C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A406B49-9291-498F-B6B4-5A0B4940B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100164-5D74-0D73-8AF5-1420863C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288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AB656-CAF5-2C65-CA19-E58C3E9E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5EC046-8CCB-2610-A0FD-296A1D1EF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A07B73-60AD-6A80-2541-21A1A8F3E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1D5C7FE-4FA1-84B8-88CA-C04512C69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BCA6C42-959E-65DF-1ED7-12C6E9AD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8EBFBCB-8B41-854A-F8D5-107030D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9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BBC86A-F55D-D9B4-0206-73776982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79A07D3-A400-4E6A-741B-1825DF74F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A4BAF6-6B99-E3EF-D6A8-97C50FDD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7198FE-F07B-3BCF-140B-AD4AD82EB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67D4A0-8EA6-E973-C111-773106496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532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AABCE0F-5868-BD0C-8506-A8B931F8FB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920AFC-A1BD-202A-A711-1CB32699A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E21101-EC7D-9CE3-204D-9CE91F82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913473-9603-C873-FCE7-7D78D7BE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7DA2D7-0F50-7274-53BE-379651F0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70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69D209D-6480-894C-2C62-9459303EC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86835D8-44BE-27CB-91C6-E7E3068A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90E6C6-CA61-7F7F-3126-49B0E9BD3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3C15D-71B1-45F6-BE4F-3E53CB10735A}" type="datetimeFigureOut">
              <a:rPr lang="it-IT" smtClean="0"/>
              <a:t>20/06/2024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A9AA972-CC4B-32CB-4267-49E71040F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33978B-92C5-CEDB-8E01-DD9D5E5C3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41FAA-CE1E-4264-AF4E-E2AA7337B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239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gormatteo.carraretto@polimi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9DAF95-44CA-FF74-02B0-73494D28A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45124"/>
            <a:ext cx="9144000" cy="2387600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Preliminary experimental studies on coalescer efficiency for liquid-liquid separation</a:t>
            </a:r>
            <a:endParaRPr lang="it-IT" sz="3400" b="1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CF05BDB-4EFB-A878-8195-1BCCCA867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80217"/>
            <a:ext cx="9144000" cy="905308"/>
          </a:xfrm>
        </p:spPr>
        <p:txBody>
          <a:bodyPr/>
          <a:lstStyle/>
          <a:p>
            <a:r>
              <a:rPr lang="it-IT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Igor Matteo Carraretto</a:t>
            </a:r>
          </a:p>
          <a:p>
            <a:r>
              <a:rPr lang="it-IT" i="1" dirty="0">
                <a:solidFill>
                  <a:schemeClr val="bg2">
                    <a:lumMod val="50000"/>
                  </a:schemeClr>
                </a:solidFill>
                <a:latin typeface="Candara" panose="020E0502030303020204" pitchFamily="34" charset="0"/>
              </a:rPr>
              <a:t>Department of Energy, Politecnico di Milano</a:t>
            </a:r>
          </a:p>
        </p:txBody>
      </p:sp>
    </p:spTree>
    <p:extLst>
      <p:ext uri="{BB962C8B-B14F-4D97-AF65-F5344CB8AC3E}">
        <p14:creationId xmlns:p14="http://schemas.microsoft.com/office/powerpoint/2010/main" val="12340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CC6F6DC-D060-B9D0-2F66-EE51505F6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35" y="1754273"/>
            <a:ext cx="5264991" cy="129017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23248C-0A0A-5091-B4F3-E8757F89681E}"/>
              </a:ext>
            </a:extLst>
          </p:cNvPr>
          <p:cNvSpPr txBox="1"/>
          <p:nvPr/>
        </p:nvSpPr>
        <p:spPr>
          <a:xfrm>
            <a:off x="605234" y="3374498"/>
            <a:ext cx="5264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ndara" panose="020E0502030303020204" pitchFamily="34" charset="0"/>
              </a:rPr>
              <a:t>Objective of the work: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80907E7-A3D2-4788-179B-B5ED05D04CF1}"/>
              </a:ext>
            </a:extLst>
          </p:cNvPr>
          <p:cNvSpPr txBox="1"/>
          <p:nvPr/>
        </p:nvSpPr>
        <p:spPr>
          <a:xfrm>
            <a:off x="6959191" y="3374498"/>
            <a:ext cx="4109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Candara" panose="020E0502030303020204" pitchFamily="34" charset="0"/>
              </a:rPr>
              <a:t>Procedure: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D719AA3-8B2C-4070-9288-997024DDAB31}"/>
              </a:ext>
            </a:extLst>
          </p:cNvPr>
          <p:cNvSpPr txBox="1"/>
          <p:nvPr/>
        </p:nvSpPr>
        <p:spPr>
          <a:xfrm>
            <a:off x="605233" y="4195254"/>
            <a:ext cx="5264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Candara" panose="020E0502030303020204" pitchFamily="34" charset="0"/>
              </a:rPr>
              <a:t>Preliminary characterization</a:t>
            </a:r>
            <a:r>
              <a:rPr lang="en-US" sz="2000" dirty="0">
                <a:latin typeface="Candara" panose="020E0502030303020204" pitchFamily="34" charset="0"/>
              </a:rPr>
              <a:t> of a </a:t>
            </a:r>
            <a:r>
              <a:rPr lang="en-US" sz="2000" b="1" dirty="0">
                <a:latin typeface="Candara" panose="020E0502030303020204" pitchFamily="34" charset="0"/>
              </a:rPr>
              <a:t>coalescer</a:t>
            </a:r>
            <a:r>
              <a:rPr lang="en-US" sz="2000" dirty="0">
                <a:latin typeface="Candara" panose="020E0502030303020204" pitchFamily="34" charset="0"/>
              </a:rPr>
              <a:t> operations for the </a:t>
            </a:r>
            <a:r>
              <a:rPr lang="en-US" sz="2000" b="1" dirty="0">
                <a:latin typeface="Candara" panose="020E0502030303020204" pitchFamily="34" charset="0"/>
              </a:rPr>
              <a:t>regeneration</a:t>
            </a:r>
            <a:r>
              <a:rPr lang="en-US" sz="2000" dirty="0">
                <a:latin typeface="Candara" panose="020E0502030303020204" pitchFamily="34" charset="0"/>
              </a:rPr>
              <a:t>  process (see next slide)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6F11D4-DAEF-0457-37B4-5F895DB44895}"/>
              </a:ext>
            </a:extLst>
          </p:cNvPr>
          <p:cNvSpPr txBox="1"/>
          <p:nvPr/>
        </p:nvSpPr>
        <p:spPr>
          <a:xfrm>
            <a:off x="6959191" y="4349142"/>
            <a:ext cx="4109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Candara" panose="020E0502030303020204" pitchFamily="34" charset="0"/>
              </a:rPr>
              <a:t>Experimental </a:t>
            </a:r>
            <a:r>
              <a:rPr lang="en-US" sz="2000" dirty="0">
                <a:latin typeface="Candara" panose="020E0502030303020204" pitchFamily="34" charset="0"/>
              </a:rPr>
              <a:t>campaign with  a commercial mesh and polymer</a:t>
            </a:r>
            <a:endParaRPr lang="en-US" dirty="0">
              <a:latin typeface="Candara" panose="020E0502030303020204" pitchFamily="34" charset="0"/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D740BF43-F419-EA9D-BF2F-24042F01755F}"/>
              </a:ext>
            </a:extLst>
          </p:cNvPr>
          <p:cNvGrpSpPr/>
          <p:nvPr/>
        </p:nvGrpSpPr>
        <p:grpSpPr>
          <a:xfrm>
            <a:off x="6959191" y="2051481"/>
            <a:ext cx="4109384" cy="695763"/>
            <a:chOff x="6663862" y="1423756"/>
            <a:chExt cx="4109384" cy="695763"/>
          </a:xfrm>
        </p:grpSpPr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5CCF5CCF-78BE-FDA6-C228-E145BAC4B8F4}"/>
                </a:ext>
              </a:extLst>
            </p:cNvPr>
            <p:cNvSpPr/>
            <p:nvPr/>
          </p:nvSpPr>
          <p:spPr>
            <a:xfrm>
              <a:off x="6663862" y="1423756"/>
              <a:ext cx="1334223" cy="683743"/>
            </a:xfrm>
            <a:prstGeom prst="round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ndara" panose="020E0502030303020204" pitchFamily="34" charset="0"/>
                </a:rPr>
                <a:t>RES</a:t>
              </a:r>
            </a:p>
          </p:txBody>
        </p:sp>
        <p:pic>
          <p:nvPicPr>
            <p:cNvPr id="8" name="Elemento grafico 30" descr="Aggiungi">
              <a:extLst>
                <a:ext uri="{FF2B5EF4-FFF2-40B4-BE49-F238E27FC236}">
                  <a16:creationId xmlns:a16="http://schemas.microsoft.com/office/drawing/2014/main" id="{DAFC62A8-D3A9-F538-FEB7-205873B33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391214" y="1423756"/>
              <a:ext cx="695763" cy="695763"/>
            </a:xfrm>
            <a:prstGeom prst="rect">
              <a:avLst/>
            </a:prstGeom>
          </p:spPr>
        </p:pic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3AC120C8-2928-8B7C-4123-C630AD311B97}"/>
                </a:ext>
              </a:extLst>
            </p:cNvPr>
            <p:cNvSpPr/>
            <p:nvPr/>
          </p:nvSpPr>
          <p:spPr>
            <a:xfrm>
              <a:off x="9480106" y="1423756"/>
              <a:ext cx="1293140" cy="683743"/>
            </a:xfrm>
            <a:prstGeom prst="round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>
              <a:defPPr>
                <a:defRPr lang="it-IT"/>
              </a:defPPr>
              <a:lvl1pPr marL="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it-IT" sz="2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ndara" panose="020E0502030303020204" pitchFamily="34" charset="0"/>
                </a:rPr>
                <a:t>FO</a:t>
              </a:r>
            </a:p>
          </p:txBody>
        </p:sp>
      </p:grp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1A9431B-EC9A-58C6-E254-B185B3D936CD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Introduction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C7E121B2-506E-6E82-BAB7-42668AA570FF}"/>
              </a:ext>
            </a:extLst>
          </p:cNvPr>
          <p:cNvCxnSpPr>
            <a:cxnSpLocks/>
          </p:cNvCxnSpPr>
          <p:nvPr/>
        </p:nvCxnSpPr>
        <p:spPr>
          <a:xfrm>
            <a:off x="550078" y="3303583"/>
            <a:ext cx="1109184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5D033C52-CC06-940E-6333-625C13549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46114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805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259B5CF-40AE-351A-F760-F038E425F695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Full </a:t>
            </a:r>
            <a:r>
              <a:rPr lang="en-US" sz="3000" b="1" dirty="0" err="1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Desolination</a:t>
            </a: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 plant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203" name="Gruppo 202">
            <a:extLst>
              <a:ext uri="{FF2B5EF4-FFF2-40B4-BE49-F238E27FC236}">
                <a16:creationId xmlns:a16="http://schemas.microsoft.com/office/drawing/2014/main" id="{A8EA48B5-D887-1DBD-7F57-99DEEE5A55BA}"/>
              </a:ext>
            </a:extLst>
          </p:cNvPr>
          <p:cNvGrpSpPr>
            <a:grpSpLocks noChangeAspect="1"/>
          </p:cNvGrpSpPr>
          <p:nvPr/>
        </p:nvGrpSpPr>
        <p:grpSpPr>
          <a:xfrm>
            <a:off x="25398" y="1843769"/>
            <a:ext cx="12240000" cy="3170462"/>
            <a:chOff x="-122190" y="583983"/>
            <a:chExt cx="12496053" cy="3236786"/>
          </a:xfrm>
        </p:grpSpPr>
        <p:grpSp>
          <p:nvGrpSpPr>
            <p:cNvPr id="204" name="Gruppo 203">
              <a:extLst>
                <a:ext uri="{FF2B5EF4-FFF2-40B4-BE49-F238E27FC236}">
                  <a16:creationId xmlns:a16="http://schemas.microsoft.com/office/drawing/2014/main" id="{B938CBFC-1889-2790-8DB9-37832DF588A1}"/>
                </a:ext>
              </a:extLst>
            </p:cNvPr>
            <p:cNvGrpSpPr/>
            <p:nvPr/>
          </p:nvGrpSpPr>
          <p:grpSpPr>
            <a:xfrm>
              <a:off x="-122190" y="583983"/>
              <a:ext cx="12496053" cy="3236786"/>
              <a:chOff x="-122190" y="583983"/>
              <a:chExt cx="12496053" cy="3236786"/>
            </a:xfrm>
          </p:grpSpPr>
          <p:sp>
            <p:nvSpPr>
              <p:cNvPr id="206" name="Rettangolo 205">
                <a:extLst>
                  <a:ext uri="{FF2B5EF4-FFF2-40B4-BE49-F238E27FC236}">
                    <a16:creationId xmlns:a16="http://schemas.microsoft.com/office/drawing/2014/main" id="{A3924143-FAAE-EFDC-205F-562634AE40D7}"/>
                  </a:ext>
                </a:extLst>
              </p:cNvPr>
              <p:cNvSpPr/>
              <p:nvPr/>
            </p:nvSpPr>
            <p:spPr>
              <a:xfrm>
                <a:off x="8262145" y="604879"/>
                <a:ext cx="4009709" cy="3215890"/>
              </a:xfrm>
              <a:prstGeom prst="rect">
                <a:avLst/>
              </a:prstGeom>
              <a:solidFill>
                <a:srgbClr val="EAF2F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7" name="Rettangolo 206">
                <a:extLst>
                  <a:ext uri="{FF2B5EF4-FFF2-40B4-BE49-F238E27FC236}">
                    <a16:creationId xmlns:a16="http://schemas.microsoft.com/office/drawing/2014/main" id="{CDCC39AF-66C6-F80E-81DA-BA342317A455}"/>
                  </a:ext>
                </a:extLst>
              </p:cNvPr>
              <p:cNvSpPr/>
              <p:nvPr/>
            </p:nvSpPr>
            <p:spPr>
              <a:xfrm>
                <a:off x="11025702" y="2376594"/>
                <a:ext cx="204778" cy="567127"/>
              </a:xfrm>
              <a:prstGeom prst="rect">
                <a:avLst/>
              </a:prstGeom>
              <a:solidFill>
                <a:srgbClr val="2F55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Rettangolo 207">
                <a:extLst>
                  <a:ext uri="{FF2B5EF4-FFF2-40B4-BE49-F238E27FC236}">
                    <a16:creationId xmlns:a16="http://schemas.microsoft.com/office/drawing/2014/main" id="{0499F5C0-14FD-3405-7B2D-013A2595444D}"/>
                  </a:ext>
                </a:extLst>
              </p:cNvPr>
              <p:cNvSpPr/>
              <p:nvPr/>
            </p:nvSpPr>
            <p:spPr>
              <a:xfrm>
                <a:off x="10828417" y="2379004"/>
                <a:ext cx="204778" cy="567127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Rettangolo 208">
                <a:extLst>
                  <a:ext uri="{FF2B5EF4-FFF2-40B4-BE49-F238E27FC236}">
                    <a16:creationId xmlns:a16="http://schemas.microsoft.com/office/drawing/2014/main" id="{B6652AE4-F682-3EBE-BB18-0A34747E8735}"/>
                  </a:ext>
                </a:extLst>
              </p:cNvPr>
              <p:cNvSpPr/>
              <p:nvPr/>
            </p:nvSpPr>
            <p:spPr>
              <a:xfrm>
                <a:off x="4580085" y="604879"/>
                <a:ext cx="3604695" cy="3215890"/>
              </a:xfrm>
              <a:prstGeom prst="rect">
                <a:avLst/>
              </a:prstGeom>
              <a:solidFill>
                <a:srgbClr val="E8F3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Rettangolo 209">
                <a:extLst>
                  <a:ext uri="{FF2B5EF4-FFF2-40B4-BE49-F238E27FC236}">
                    <a16:creationId xmlns:a16="http://schemas.microsoft.com/office/drawing/2014/main" id="{99CE129C-0206-6825-D191-3BB37818AF9B}"/>
                  </a:ext>
                </a:extLst>
              </p:cNvPr>
              <p:cNvSpPr/>
              <p:nvPr/>
            </p:nvSpPr>
            <p:spPr>
              <a:xfrm>
                <a:off x="-122190" y="612891"/>
                <a:ext cx="4642086" cy="3207878"/>
              </a:xfrm>
              <a:prstGeom prst="rect">
                <a:avLst/>
              </a:prstGeom>
              <a:solidFill>
                <a:srgbClr val="FFFA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Rettangolo 210">
                <a:extLst>
                  <a:ext uri="{FF2B5EF4-FFF2-40B4-BE49-F238E27FC236}">
                    <a16:creationId xmlns:a16="http://schemas.microsoft.com/office/drawing/2014/main" id="{AB2C5BCB-B8DE-52E4-7672-C8656DA4104C}"/>
                  </a:ext>
                </a:extLst>
              </p:cNvPr>
              <p:cNvSpPr/>
              <p:nvPr/>
            </p:nvSpPr>
            <p:spPr>
              <a:xfrm>
                <a:off x="9360716" y="2096806"/>
                <a:ext cx="498248" cy="128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Rettangolo 211">
                <a:extLst>
                  <a:ext uri="{FF2B5EF4-FFF2-40B4-BE49-F238E27FC236}">
                    <a16:creationId xmlns:a16="http://schemas.microsoft.com/office/drawing/2014/main" id="{CF92F960-8D48-2199-3CFA-DC8FB1EFCFA1}"/>
                  </a:ext>
                </a:extLst>
              </p:cNvPr>
              <p:cNvSpPr/>
              <p:nvPr/>
            </p:nvSpPr>
            <p:spPr>
              <a:xfrm>
                <a:off x="5454416" y="1616102"/>
                <a:ext cx="425765" cy="64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Ovale 212">
                <a:extLst>
                  <a:ext uri="{FF2B5EF4-FFF2-40B4-BE49-F238E27FC236}">
                    <a16:creationId xmlns:a16="http://schemas.microsoft.com/office/drawing/2014/main" id="{5DD245CF-3C06-B9A5-8B6A-485ECCEA8165}"/>
                  </a:ext>
                </a:extLst>
              </p:cNvPr>
              <p:cNvSpPr/>
              <p:nvPr/>
            </p:nvSpPr>
            <p:spPr>
              <a:xfrm>
                <a:off x="5695796" y="1484735"/>
                <a:ext cx="324000" cy="324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Rettangolo 213">
                <a:extLst>
                  <a:ext uri="{FF2B5EF4-FFF2-40B4-BE49-F238E27FC236}">
                    <a16:creationId xmlns:a16="http://schemas.microsoft.com/office/drawing/2014/main" id="{B0F52F9A-7827-AD6A-54EE-9A36391D7117}"/>
                  </a:ext>
                </a:extLst>
              </p:cNvPr>
              <p:cNvSpPr/>
              <p:nvPr/>
            </p:nvSpPr>
            <p:spPr>
              <a:xfrm>
                <a:off x="4160007" y="1951669"/>
                <a:ext cx="649991" cy="5470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Trapezio 214">
                <a:extLst>
                  <a:ext uri="{FF2B5EF4-FFF2-40B4-BE49-F238E27FC236}">
                    <a16:creationId xmlns:a16="http://schemas.microsoft.com/office/drawing/2014/main" id="{EEB0A4FE-67EE-790C-66F4-66FA18954F36}"/>
                  </a:ext>
                </a:extLst>
              </p:cNvPr>
              <p:cNvSpPr/>
              <p:nvPr/>
            </p:nvSpPr>
            <p:spPr>
              <a:xfrm rot="16200000">
                <a:off x="5032092" y="1436273"/>
                <a:ext cx="549462" cy="442964"/>
              </a:xfrm>
              <a:prstGeom prst="trapezoid">
                <a:avLst>
                  <a:gd name="adj" fmla="val 3337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Rettangolo 215">
                <a:extLst>
                  <a:ext uri="{FF2B5EF4-FFF2-40B4-BE49-F238E27FC236}">
                    <a16:creationId xmlns:a16="http://schemas.microsoft.com/office/drawing/2014/main" id="{F906B98F-D5C3-846E-2B4E-7C3B30FB9DE0}"/>
                  </a:ext>
                </a:extLst>
              </p:cNvPr>
              <p:cNvSpPr/>
              <p:nvPr/>
            </p:nvSpPr>
            <p:spPr>
              <a:xfrm>
                <a:off x="5961078" y="2110800"/>
                <a:ext cx="498248" cy="12828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Rettangolo 216">
                <a:extLst>
                  <a:ext uri="{FF2B5EF4-FFF2-40B4-BE49-F238E27FC236}">
                    <a16:creationId xmlns:a16="http://schemas.microsoft.com/office/drawing/2014/main" id="{F75616DE-7815-1A36-2D1E-83790BD4C28A}"/>
                  </a:ext>
                </a:extLst>
              </p:cNvPr>
              <p:cNvSpPr/>
              <p:nvPr/>
            </p:nvSpPr>
            <p:spPr>
              <a:xfrm>
                <a:off x="6840284" y="2096806"/>
                <a:ext cx="498248" cy="12874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Rettangolo 217">
                <a:extLst>
                  <a:ext uri="{FF2B5EF4-FFF2-40B4-BE49-F238E27FC236}">
                    <a16:creationId xmlns:a16="http://schemas.microsoft.com/office/drawing/2014/main" id="{1970182B-943F-4772-91F2-8D9D86DE43D9}"/>
                  </a:ext>
                </a:extLst>
              </p:cNvPr>
              <p:cNvSpPr/>
              <p:nvPr/>
            </p:nvSpPr>
            <p:spPr>
              <a:xfrm>
                <a:off x="7885962" y="2444244"/>
                <a:ext cx="649991" cy="54709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9" name="Immagine 218" descr="Immagine che contiene cerchio&#10;&#10;Descrizione generata automaticamente">
                <a:extLst>
                  <a:ext uri="{FF2B5EF4-FFF2-40B4-BE49-F238E27FC236}">
                    <a16:creationId xmlns:a16="http://schemas.microsoft.com/office/drawing/2014/main" id="{7E749EDB-0006-4EB8-A06B-FBFC29F664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167663" y="2994747"/>
                <a:ext cx="423642" cy="423642"/>
              </a:xfrm>
              <a:prstGeom prst="rect">
                <a:avLst/>
              </a:prstGeom>
            </p:spPr>
          </p:pic>
          <p:pic>
            <p:nvPicPr>
              <p:cNvPr id="220" name="Immagine 219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DD556908-7D58-B5EA-4FEC-C8BF65AEA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094585" y="2185148"/>
                <a:ext cx="547097" cy="80138"/>
              </a:xfrm>
              <a:prstGeom prst="rect">
                <a:avLst/>
              </a:prstGeom>
            </p:spPr>
          </p:pic>
          <p:pic>
            <p:nvPicPr>
              <p:cNvPr id="221" name="Immagine 220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D414FD02-2207-37F9-D9B3-5CAE0870B2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338909" y="2185150"/>
                <a:ext cx="547096" cy="80138"/>
              </a:xfrm>
              <a:prstGeom prst="rect">
                <a:avLst/>
              </a:prstGeom>
            </p:spPr>
          </p:pic>
          <p:pic>
            <p:nvPicPr>
              <p:cNvPr id="222" name="Immagine 221" descr="Immagine che contiene cerchio&#10;&#10;Descrizione generata automaticamente">
                <a:extLst>
                  <a:ext uri="{FF2B5EF4-FFF2-40B4-BE49-F238E27FC236}">
                    <a16:creationId xmlns:a16="http://schemas.microsoft.com/office/drawing/2014/main" id="{8FD1B788-F730-392F-3CF0-4DA56A244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803263" y="2992876"/>
                <a:ext cx="423642" cy="423642"/>
              </a:xfrm>
              <a:prstGeom prst="rect">
                <a:avLst/>
              </a:prstGeom>
            </p:spPr>
          </p:pic>
          <p:pic>
            <p:nvPicPr>
              <p:cNvPr id="223" name="Immagine 222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C2D1C492-E1A7-81E7-A555-BBAF09197A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1821" y="2193535"/>
                <a:ext cx="498630" cy="111360"/>
              </a:xfrm>
              <a:prstGeom prst="rect">
                <a:avLst/>
              </a:prstGeom>
            </p:spPr>
          </p:pic>
          <p:pic>
            <p:nvPicPr>
              <p:cNvPr id="224" name="Immagine 223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C373104D-5B99-9508-F14F-528FF14F14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9686" y="3144086"/>
                <a:ext cx="498629" cy="111360"/>
              </a:xfrm>
              <a:prstGeom prst="rect">
                <a:avLst/>
              </a:prstGeom>
            </p:spPr>
          </p:pic>
          <p:pic>
            <p:nvPicPr>
              <p:cNvPr id="225" name="Immagine 224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ED1B0703-C0A0-B12E-BEC0-06A336B04F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119" y="2198280"/>
                <a:ext cx="518330" cy="115760"/>
              </a:xfrm>
              <a:prstGeom prst="rect">
                <a:avLst/>
              </a:prstGeom>
            </p:spPr>
          </p:pic>
          <p:pic>
            <p:nvPicPr>
              <p:cNvPr id="226" name="Immagine 225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3AB5B3B8-EA23-35AD-C360-6C3181B61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45436" y="3151161"/>
                <a:ext cx="500250" cy="111722"/>
              </a:xfrm>
              <a:prstGeom prst="rect">
                <a:avLst/>
              </a:prstGeom>
            </p:spPr>
          </p:pic>
          <p:sp>
            <p:nvSpPr>
              <p:cNvPr id="227" name="Trapezio 226">
                <a:extLst>
                  <a:ext uri="{FF2B5EF4-FFF2-40B4-BE49-F238E27FC236}">
                    <a16:creationId xmlns:a16="http://schemas.microsoft.com/office/drawing/2014/main" id="{59FA5645-63E7-F4BA-861E-82026ADAF910}"/>
                  </a:ext>
                </a:extLst>
              </p:cNvPr>
              <p:cNvSpPr/>
              <p:nvPr/>
            </p:nvSpPr>
            <p:spPr>
              <a:xfrm rot="16200000">
                <a:off x="6933191" y="1512438"/>
                <a:ext cx="315901" cy="325622"/>
              </a:xfrm>
              <a:prstGeom prst="trapezoid">
                <a:avLst>
                  <a:gd name="adj" fmla="val 33374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28" name="Immagine 227" descr="Immagine che contiene cerchio&#10;&#10;Descrizione generata automaticamente">
                <a:extLst>
                  <a:ext uri="{FF2B5EF4-FFF2-40B4-BE49-F238E27FC236}">
                    <a16:creationId xmlns:a16="http://schemas.microsoft.com/office/drawing/2014/main" id="{D3F57C2B-6C11-D6F4-2B5A-EA95A3486C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497283" y="2987945"/>
                <a:ext cx="423642" cy="423642"/>
              </a:xfrm>
              <a:prstGeom prst="rect">
                <a:avLst/>
              </a:prstGeom>
            </p:spPr>
          </p:pic>
          <p:sp>
            <p:nvSpPr>
              <p:cNvPr id="229" name="Rettangolo 228">
                <a:extLst>
                  <a:ext uri="{FF2B5EF4-FFF2-40B4-BE49-F238E27FC236}">
                    <a16:creationId xmlns:a16="http://schemas.microsoft.com/office/drawing/2014/main" id="{67BC7EEF-3D68-F505-CC02-D97302735423}"/>
                  </a:ext>
                </a:extLst>
              </p:cNvPr>
              <p:cNvSpPr/>
              <p:nvPr/>
            </p:nvSpPr>
            <p:spPr>
              <a:xfrm rot="5400000">
                <a:off x="10742130" y="2457786"/>
                <a:ext cx="571948" cy="4095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0" name="Connettore a gomito 229">
                <a:extLst>
                  <a:ext uri="{FF2B5EF4-FFF2-40B4-BE49-F238E27FC236}">
                    <a16:creationId xmlns:a16="http://schemas.microsoft.com/office/drawing/2014/main" id="{C061258B-5370-9CB5-D60D-BB2E0CE2789B}"/>
                  </a:ext>
                </a:extLst>
              </p:cNvPr>
              <p:cNvCxnSpPr>
                <a:cxnSpLocks/>
                <a:stCxn id="220" idx="3"/>
              </p:cNvCxnSpPr>
              <p:nvPr/>
            </p:nvCxnSpPr>
            <p:spPr>
              <a:xfrm rot="5400000">
                <a:off x="3890810" y="2729816"/>
                <a:ext cx="708375" cy="246275"/>
              </a:xfrm>
              <a:prstGeom prst="bentConnector3">
                <a:avLst>
                  <a:gd name="adj1" fmla="val 99984"/>
                </a:avLst>
              </a:prstGeom>
              <a:ln w="127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Connettore a gomito 230">
                <a:extLst>
                  <a:ext uri="{FF2B5EF4-FFF2-40B4-BE49-F238E27FC236}">
                    <a16:creationId xmlns:a16="http://schemas.microsoft.com/office/drawing/2014/main" id="{68B0FF14-44C9-64D3-A8BA-F32CA9700928}"/>
                  </a:ext>
                </a:extLst>
              </p:cNvPr>
              <p:cNvCxnSpPr>
                <a:cxnSpLocks/>
                <a:stCxn id="221" idx="1"/>
              </p:cNvCxnSpPr>
              <p:nvPr/>
            </p:nvCxnSpPr>
            <p:spPr>
              <a:xfrm rot="5400000" flipH="1" flipV="1">
                <a:off x="4516903" y="1380295"/>
                <a:ext cx="666931" cy="475822"/>
              </a:xfrm>
              <a:prstGeom prst="bentConnector3">
                <a:avLst>
                  <a:gd name="adj1" fmla="val 99252"/>
                </a:avLst>
              </a:prstGeom>
              <a:ln w="127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Connettore a gomito 231">
                <a:extLst>
                  <a:ext uri="{FF2B5EF4-FFF2-40B4-BE49-F238E27FC236}">
                    <a16:creationId xmlns:a16="http://schemas.microsoft.com/office/drawing/2014/main" id="{0E733F78-C34E-D788-8704-FDCE6418F1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26046" y="1932486"/>
                <a:ext cx="412996" cy="314805"/>
              </a:xfrm>
              <a:prstGeom prst="bentConnector3">
                <a:avLst>
                  <a:gd name="adj1" fmla="val 560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Connettore a gomito 232">
                <a:extLst>
                  <a:ext uri="{FF2B5EF4-FFF2-40B4-BE49-F238E27FC236}">
                    <a16:creationId xmlns:a16="http://schemas.microsoft.com/office/drawing/2014/main" id="{1CA588D0-0738-8928-0B90-F51EFEA9BE84}"/>
                  </a:ext>
                </a:extLst>
              </p:cNvPr>
              <p:cNvCxnSpPr>
                <a:cxnSpLocks/>
                <a:stCxn id="225" idx="3"/>
              </p:cNvCxnSpPr>
              <p:nvPr/>
            </p:nvCxnSpPr>
            <p:spPr>
              <a:xfrm>
                <a:off x="7350449" y="2256160"/>
                <a:ext cx="743639" cy="190619"/>
              </a:xfrm>
              <a:prstGeom prst="bentConnector3">
                <a:avLst>
                  <a:gd name="adj1" fmla="val 100066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Connettore a gomito 233">
                <a:extLst>
                  <a:ext uri="{FF2B5EF4-FFF2-40B4-BE49-F238E27FC236}">
                    <a16:creationId xmlns:a16="http://schemas.microsoft.com/office/drawing/2014/main" id="{0228F804-B3C0-7D19-D0F5-DD7BDA7E10FE}"/>
                  </a:ext>
                </a:extLst>
              </p:cNvPr>
              <p:cNvCxnSpPr>
                <a:cxnSpLocks/>
                <a:stCxn id="224" idx="1"/>
                <a:endCxn id="221" idx="3"/>
              </p:cNvCxnSpPr>
              <p:nvPr/>
            </p:nvCxnSpPr>
            <p:spPr>
              <a:xfrm rot="10800000">
                <a:off x="4612458" y="2498768"/>
                <a:ext cx="1347229" cy="70099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Connettore diritto 234">
                <a:extLst>
                  <a:ext uri="{FF2B5EF4-FFF2-40B4-BE49-F238E27FC236}">
                    <a16:creationId xmlns:a16="http://schemas.microsoft.com/office/drawing/2014/main" id="{1B5391A2-3E3D-22CC-0A6D-DA3028A8BEB8}"/>
                  </a:ext>
                </a:extLst>
              </p:cNvPr>
              <p:cNvCxnSpPr>
                <a:cxnSpLocks/>
                <a:stCxn id="229" idx="1"/>
                <a:endCxn id="229" idx="3"/>
              </p:cNvCxnSpPr>
              <p:nvPr/>
            </p:nvCxnSpPr>
            <p:spPr>
              <a:xfrm>
                <a:off x="11028104" y="2376594"/>
                <a:ext cx="0" cy="571948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Connettore a gomito 235">
                <a:extLst>
                  <a:ext uri="{FF2B5EF4-FFF2-40B4-BE49-F238E27FC236}">
                    <a16:creationId xmlns:a16="http://schemas.microsoft.com/office/drawing/2014/main" id="{68452D14-C718-A761-102C-5D9BA52943E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124876" y="2276128"/>
                <a:ext cx="574535" cy="105196"/>
              </a:xfrm>
              <a:prstGeom prst="bentConnector3">
                <a:avLst>
                  <a:gd name="adj1" fmla="val -1408"/>
                </a:avLst>
              </a:prstGeom>
              <a:ln w="127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Connettore a gomito 236">
                <a:extLst>
                  <a:ext uri="{FF2B5EF4-FFF2-40B4-BE49-F238E27FC236}">
                    <a16:creationId xmlns:a16="http://schemas.microsoft.com/office/drawing/2014/main" id="{190E3C06-8175-EF8F-03F6-ABFCB746925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11137014" y="2943721"/>
                <a:ext cx="587192" cy="244244"/>
              </a:xfrm>
              <a:prstGeom prst="bentConnector3">
                <a:avLst>
                  <a:gd name="adj1" fmla="val 98922"/>
                </a:avLst>
              </a:prstGeom>
              <a:ln w="127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Connettore a gomito 237">
                <a:extLst>
                  <a:ext uri="{FF2B5EF4-FFF2-40B4-BE49-F238E27FC236}">
                    <a16:creationId xmlns:a16="http://schemas.microsoft.com/office/drawing/2014/main" id="{B806F30F-B659-C08C-E5B2-64D521F06414}"/>
                  </a:ext>
                </a:extLst>
              </p:cNvPr>
              <p:cNvCxnSpPr>
                <a:cxnSpLocks/>
                <a:stCxn id="277" idx="3"/>
                <a:endCxn id="270" idx="1"/>
              </p:cNvCxnSpPr>
              <p:nvPr/>
            </p:nvCxnSpPr>
            <p:spPr>
              <a:xfrm rot="16200000" flipH="1">
                <a:off x="8778191" y="1933981"/>
                <a:ext cx="639042" cy="500151"/>
              </a:xfrm>
              <a:prstGeom prst="bentConnector2">
                <a:avLst/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9" name="CasellaDiTesto 238">
                    <a:extLst>
                      <a:ext uri="{FF2B5EF4-FFF2-40B4-BE49-F238E27FC236}">
                        <a16:creationId xmlns:a16="http://schemas.microsoft.com/office/drawing/2014/main" id="{306B27E7-BC96-8393-D7DA-D68CDE023CE2}"/>
                      </a:ext>
                    </a:extLst>
                  </p:cNvPr>
                  <p:cNvSpPr txBox="1"/>
                  <p:nvPr/>
                </p:nvSpPr>
                <p:spPr>
                  <a:xfrm>
                    <a:off x="5752879" y="1491522"/>
                    <a:ext cx="21800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40" name="CasellaDiTesto 239">
                    <a:extLst>
                      <a:ext uri="{FF2B5EF4-FFF2-40B4-BE49-F238E27FC236}">
                        <a16:creationId xmlns:a16="http://schemas.microsoft.com/office/drawing/2014/main" id="{25D48A46-54E3-607B-915D-311F877C9ED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52879" y="1491522"/>
                    <a:ext cx="218008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1429" r="-8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0" name="CasellaDiTesto 239">
                <a:extLst>
                  <a:ext uri="{FF2B5EF4-FFF2-40B4-BE49-F238E27FC236}">
                    <a16:creationId xmlns:a16="http://schemas.microsoft.com/office/drawing/2014/main" id="{EB00EEA9-14C2-5523-7232-B1659821AD28}"/>
                  </a:ext>
                </a:extLst>
              </p:cNvPr>
              <p:cNvSpPr txBox="1"/>
              <p:nvPr/>
            </p:nvSpPr>
            <p:spPr>
              <a:xfrm>
                <a:off x="9363370" y="632791"/>
                <a:ext cx="12876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Nanofiltration</a:t>
                </a:r>
              </a:p>
            </p:txBody>
          </p:sp>
          <p:sp>
            <p:nvSpPr>
              <p:cNvPr id="241" name="CasellaDiTesto 240">
                <a:extLst>
                  <a:ext uri="{FF2B5EF4-FFF2-40B4-BE49-F238E27FC236}">
                    <a16:creationId xmlns:a16="http://schemas.microsoft.com/office/drawing/2014/main" id="{75D7F5A4-FFFF-DE99-EE29-79E56C181954}"/>
                  </a:ext>
                </a:extLst>
              </p:cNvPr>
              <p:cNvSpPr txBox="1"/>
              <p:nvPr/>
            </p:nvSpPr>
            <p:spPr>
              <a:xfrm>
                <a:off x="8433336" y="1248423"/>
                <a:ext cx="92268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Coalescer</a:t>
                </a:r>
              </a:p>
            </p:txBody>
          </p:sp>
          <p:sp>
            <p:nvSpPr>
              <p:cNvPr id="242" name="CasellaDiTesto 241">
                <a:extLst>
                  <a:ext uri="{FF2B5EF4-FFF2-40B4-BE49-F238E27FC236}">
                    <a16:creationId xmlns:a16="http://schemas.microsoft.com/office/drawing/2014/main" id="{84B997E7-E128-3939-ACE7-8484BCCA5200}"/>
                  </a:ext>
                </a:extLst>
              </p:cNvPr>
              <p:cNvSpPr txBox="1"/>
              <p:nvPr/>
            </p:nvSpPr>
            <p:spPr>
              <a:xfrm>
                <a:off x="11102845" y="2566220"/>
                <a:ext cx="127101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 membrane</a:t>
                </a:r>
              </a:p>
            </p:txBody>
          </p:sp>
          <p:sp>
            <p:nvSpPr>
              <p:cNvPr id="243" name="CasellaDiTesto 242">
                <a:extLst>
                  <a:ext uri="{FF2B5EF4-FFF2-40B4-BE49-F238E27FC236}">
                    <a16:creationId xmlns:a16="http://schemas.microsoft.com/office/drawing/2014/main" id="{8DF09192-1269-A9B7-0357-CBEF8C2BEE78}"/>
                  </a:ext>
                </a:extLst>
              </p:cNvPr>
              <p:cNvSpPr txBox="1"/>
              <p:nvPr/>
            </p:nvSpPr>
            <p:spPr>
              <a:xfrm>
                <a:off x="8292193" y="583983"/>
                <a:ext cx="10685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Water storage</a:t>
                </a:r>
              </a:p>
            </p:txBody>
          </p:sp>
          <p:sp>
            <p:nvSpPr>
              <p:cNvPr id="244" name="Can 40">
                <a:extLst>
                  <a:ext uri="{FF2B5EF4-FFF2-40B4-BE49-F238E27FC236}">
                    <a16:creationId xmlns:a16="http://schemas.microsoft.com/office/drawing/2014/main" id="{16324150-9364-CE98-B186-B0C445410F8B}"/>
                  </a:ext>
                </a:extLst>
              </p:cNvPr>
              <p:cNvSpPr/>
              <p:nvPr/>
            </p:nvSpPr>
            <p:spPr>
              <a:xfrm>
                <a:off x="2512778" y="2331548"/>
                <a:ext cx="654448" cy="443137"/>
              </a:xfrm>
              <a:prstGeom prst="can">
                <a:avLst>
                  <a:gd name="adj" fmla="val 25753"/>
                </a:avLst>
              </a:prstGeom>
              <a:solidFill>
                <a:srgbClr val="FF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5" name="Can 41">
                <a:extLst>
                  <a:ext uri="{FF2B5EF4-FFF2-40B4-BE49-F238E27FC236}">
                    <a16:creationId xmlns:a16="http://schemas.microsoft.com/office/drawing/2014/main" id="{A5344A0B-97E3-29AF-2986-C19FA29621B0}"/>
                  </a:ext>
                </a:extLst>
              </p:cNvPr>
              <p:cNvSpPr/>
              <p:nvPr/>
            </p:nvSpPr>
            <p:spPr>
              <a:xfrm>
                <a:off x="2730028" y="2566925"/>
                <a:ext cx="654448" cy="443137"/>
              </a:xfrm>
              <a:prstGeom prst="can">
                <a:avLst>
                  <a:gd name="adj" fmla="val 25753"/>
                </a:avLst>
              </a:prstGeom>
              <a:solidFill>
                <a:srgbClr val="FFC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6" name="Can 55">
                <a:extLst>
                  <a:ext uri="{FF2B5EF4-FFF2-40B4-BE49-F238E27FC236}">
                    <a16:creationId xmlns:a16="http://schemas.microsoft.com/office/drawing/2014/main" id="{5028F885-1E61-7C14-DFB4-7958CA8FB51A}"/>
                  </a:ext>
                </a:extLst>
              </p:cNvPr>
              <p:cNvSpPr/>
              <p:nvPr/>
            </p:nvSpPr>
            <p:spPr>
              <a:xfrm>
                <a:off x="2512066" y="2253032"/>
                <a:ext cx="654448" cy="190619"/>
              </a:xfrm>
              <a:prstGeom prst="can">
                <a:avLst>
                  <a:gd name="adj" fmla="val 50000"/>
                </a:avLst>
              </a:prstGeom>
              <a:solidFill>
                <a:sysClr val="window" lastClr="FFFFFF">
                  <a:lumMod val="85000"/>
                </a:sysClr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7" name="Can 56">
                <a:extLst>
                  <a:ext uri="{FF2B5EF4-FFF2-40B4-BE49-F238E27FC236}">
                    <a16:creationId xmlns:a16="http://schemas.microsoft.com/office/drawing/2014/main" id="{5FA2E9CC-AE72-2B41-572B-4DBBF853DFEF}"/>
                  </a:ext>
                </a:extLst>
              </p:cNvPr>
              <p:cNvSpPr/>
              <p:nvPr/>
            </p:nvSpPr>
            <p:spPr>
              <a:xfrm>
                <a:off x="2730028" y="2567259"/>
                <a:ext cx="654448" cy="190619"/>
              </a:xfrm>
              <a:prstGeom prst="can">
                <a:avLst>
                  <a:gd name="adj" fmla="val 50000"/>
                </a:avLst>
              </a:prstGeom>
              <a:solidFill>
                <a:sysClr val="window" lastClr="FFFFFF">
                  <a:lumMod val="85000"/>
                </a:sysClr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48" name="Gruppo 247">
                <a:extLst>
                  <a:ext uri="{FF2B5EF4-FFF2-40B4-BE49-F238E27FC236}">
                    <a16:creationId xmlns:a16="http://schemas.microsoft.com/office/drawing/2014/main" id="{40E072D6-3704-3BD6-B904-43F4B2C8C279}"/>
                  </a:ext>
                </a:extLst>
              </p:cNvPr>
              <p:cNvGrpSpPr/>
              <p:nvPr/>
            </p:nvGrpSpPr>
            <p:grpSpPr>
              <a:xfrm>
                <a:off x="10464047" y="1631845"/>
                <a:ext cx="648016" cy="376200"/>
                <a:chOff x="9848731" y="3862980"/>
                <a:chExt cx="863859" cy="544709"/>
              </a:xfrm>
            </p:grpSpPr>
            <p:sp>
              <p:nvSpPr>
                <p:cNvPr id="367" name="Cube 70">
                  <a:extLst>
                    <a:ext uri="{FF2B5EF4-FFF2-40B4-BE49-F238E27FC236}">
                      <a16:creationId xmlns:a16="http://schemas.microsoft.com/office/drawing/2014/main" id="{31B2AA56-CCCC-230F-01C3-8CFC1B51E442}"/>
                    </a:ext>
                  </a:extLst>
                </p:cNvPr>
                <p:cNvSpPr/>
                <p:nvPr/>
              </p:nvSpPr>
              <p:spPr>
                <a:xfrm flipH="1">
                  <a:off x="9848731" y="3862980"/>
                  <a:ext cx="863859" cy="493828"/>
                </a:xfrm>
                <a:prstGeom prst="cube">
                  <a:avLst>
                    <a:gd name="adj" fmla="val 82836"/>
                  </a:avLst>
                </a:prstGeom>
                <a:solidFill>
                  <a:srgbClr val="1F497D">
                    <a:lumMod val="20000"/>
                    <a:lumOff val="80000"/>
                  </a:srgb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68" name="Group 85">
                  <a:extLst>
                    <a:ext uri="{FF2B5EF4-FFF2-40B4-BE49-F238E27FC236}">
                      <a16:creationId xmlns:a16="http://schemas.microsoft.com/office/drawing/2014/main" id="{C09B9CE8-8855-5C4D-A5BF-B5EB9BEEA487}"/>
                    </a:ext>
                  </a:extLst>
                </p:cNvPr>
                <p:cNvGrpSpPr/>
                <p:nvPr/>
              </p:nvGrpSpPr>
              <p:grpSpPr>
                <a:xfrm>
                  <a:off x="9937921" y="3880122"/>
                  <a:ext cx="370140" cy="51667"/>
                  <a:chOff x="1130267" y="6776297"/>
                  <a:chExt cx="773794" cy="108012"/>
                </a:xfrm>
                <a:pattFill prst="ltDnDiag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</p:grpSpPr>
              <p:sp>
                <p:nvSpPr>
                  <p:cNvPr id="384" name="Oval 71">
                    <a:extLst>
                      <a:ext uri="{FF2B5EF4-FFF2-40B4-BE49-F238E27FC236}">
                        <a16:creationId xmlns:a16="http://schemas.microsoft.com/office/drawing/2014/main" id="{78405B11-7302-83FF-DA63-D3DEB7187E03}"/>
                      </a:ext>
                    </a:extLst>
                  </p:cNvPr>
                  <p:cNvSpPr/>
                  <p:nvPr/>
                </p:nvSpPr>
                <p:spPr>
                  <a:xfrm>
                    <a:off x="1130267" y="6776297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5" name="Oval 72">
                    <a:extLst>
                      <a:ext uri="{FF2B5EF4-FFF2-40B4-BE49-F238E27FC236}">
                        <a16:creationId xmlns:a16="http://schemas.microsoft.com/office/drawing/2014/main" id="{51D8A474-BD16-7B11-4EF7-6C3A34A9277D}"/>
                      </a:ext>
                    </a:extLst>
                  </p:cNvPr>
                  <p:cNvSpPr/>
                  <p:nvPr/>
                </p:nvSpPr>
                <p:spPr>
                  <a:xfrm>
                    <a:off x="1554402" y="6776297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69" name="Group 84">
                  <a:extLst>
                    <a:ext uri="{FF2B5EF4-FFF2-40B4-BE49-F238E27FC236}">
                      <a16:creationId xmlns:a16="http://schemas.microsoft.com/office/drawing/2014/main" id="{FEDF5EB3-250C-93B3-EA68-6DCB3947A41F}"/>
                    </a:ext>
                  </a:extLst>
                </p:cNvPr>
                <p:cNvGrpSpPr/>
                <p:nvPr/>
              </p:nvGrpSpPr>
              <p:grpSpPr>
                <a:xfrm>
                  <a:off x="10021550" y="3959480"/>
                  <a:ext cx="370140" cy="51667"/>
                  <a:chOff x="1305096" y="6928697"/>
                  <a:chExt cx="773794" cy="108012"/>
                </a:xfrm>
                <a:pattFill prst="ltDnDiag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</p:grpSpPr>
              <p:sp>
                <p:nvSpPr>
                  <p:cNvPr id="382" name="Oval 73">
                    <a:extLst>
                      <a:ext uri="{FF2B5EF4-FFF2-40B4-BE49-F238E27FC236}">
                        <a16:creationId xmlns:a16="http://schemas.microsoft.com/office/drawing/2014/main" id="{909B5EAC-3CBC-FBFF-316E-7047053D9E70}"/>
                      </a:ext>
                    </a:extLst>
                  </p:cNvPr>
                  <p:cNvSpPr/>
                  <p:nvPr/>
                </p:nvSpPr>
                <p:spPr>
                  <a:xfrm>
                    <a:off x="1305096" y="6928697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3" name="Oval 74">
                    <a:extLst>
                      <a:ext uri="{FF2B5EF4-FFF2-40B4-BE49-F238E27FC236}">
                        <a16:creationId xmlns:a16="http://schemas.microsoft.com/office/drawing/2014/main" id="{2F1B1083-CB4B-2CA8-182C-2267BB830D41}"/>
                      </a:ext>
                    </a:extLst>
                  </p:cNvPr>
                  <p:cNvSpPr/>
                  <p:nvPr/>
                </p:nvSpPr>
                <p:spPr>
                  <a:xfrm>
                    <a:off x="1729231" y="6928697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0" name="Group 83">
                  <a:extLst>
                    <a:ext uri="{FF2B5EF4-FFF2-40B4-BE49-F238E27FC236}">
                      <a16:creationId xmlns:a16="http://schemas.microsoft.com/office/drawing/2014/main" id="{502EFB88-AF7B-A1C4-2478-A60D13FE694A}"/>
                    </a:ext>
                  </a:extLst>
                </p:cNvPr>
                <p:cNvGrpSpPr/>
                <p:nvPr/>
              </p:nvGrpSpPr>
              <p:grpSpPr>
                <a:xfrm>
                  <a:off x="10092763" y="4038838"/>
                  <a:ext cx="370140" cy="51667"/>
                  <a:chOff x="1488613" y="7094945"/>
                  <a:chExt cx="773794" cy="108012"/>
                </a:xfrm>
                <a:pattFill prst="ltDnDiag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</p:grpSpPr>
              <p:sp>
                <p:nvSpPr>
                  <p:cNvPr id="380" name="Oval 75">
                    <a:extLst>
                      <a:ext uri="{FF2B5EF4-FFF2-40B4-BE49-F238E27FC236}">
                        <a16:creationId xmlns:a16="http://schemas.microsoft.com/office/drawing/2014/main" id="{0D59AF44-27DF-5170-0B63-944D937A0362}"/>
                      </a:ext>
                    </a:extLst>
                  </p:cNvPr>
                  <p:cNvSpPr/>
                  <p:nvPr/>
                </p:nvSpPr>
                <p:spPr>
                  <a:xfrm>
                    <a:off x="1488613" y="7094945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1" name="Oval 76">
                    <a:extLst>
                      <a:ext uri="{FF2B5EF4-FFF2-40B4-BE49-F238E27FC236}">
                        <a16:creationId xmlns:a16="http://schemas.microsoft.com/office/drawing/2014/main" id="{CC31CDDA-C30D-18E7-CEA0-C1F10AFB0132}"/>
                      </a:ext>
                    </a:extLst>
                  </p:cNvPr>
                  <p:cNvSpPr/>
                  <p:nvPr/>
                </p:nvSpPr>
                <p:spPr>
                  <a:xfrm>
                    <a:off x="1912748" y="7094945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1" name="Group 82">
                  <a:extLst>
                    <a:ext uri="{FF2B5EF4-FFF2-40B4-BE49-F238E27FC236}">
                      <a16:creationId xmlns:a16="http://schemas.microsoft.com/office/drawing/2014/main" id="{692350CF-A49A-F69E-DC88-36824D49E7D8}"/>
                    </a:ext>
                  </a:extLst>
                </p:cNvPr>
                <p:cNvGrpSpPr/>
                <p:nvPr/>
              </p:nvGrpSpPr>
              <p:grpSpPr>
                <a:xfrm>
                  <a:off x="10176392" y="4118196"/>
                  <a:ext cx="370140" cy="51667"/>
                  <a:chOff x="1654755" y="7287502"/>
                  <a:chExt cx="773794" cy="108012"/>
                </a:xfrm>
                <a:pattFill prst="ltDnDiag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</p:grpSpPr>
              <p:sp>
                <p:nvSpPr>
                  <p:cNvPr id="378" name="Oval 77">
                    <a:extLst>
                      <a:ext uri="{FF2B5EF4-FFF2-40B4-BE49-F238E27FC236}">
                        <a16:creationId xmlns:a16="http://schemas.microsoft.com/office/drawing/2014/main" id="{8A22D7AB-C056-D238-202F-836805DD2E5F}"/>
                      </a:ext>
                    </a:extLst>
                  </p:cNvPr>
                  <p:cNvSpPr/>
                  <p:nvPr/>
                </p:nvSpPr>
                <p:spPr>
                  <a:xfrm>
                    <a:off x="1654755" y="7287502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9" name="Oval 78">
                    <a:extLst>
                      <a:ext uri="{FF2B5EF4-FFF2-40B4-BE49-F238E27FC236}">
                        <a16:creationId xmlns:a16="http://schemas.microsoft.com/office/drawing/2014/main" id="{6AAA6231-4732-CE18-1A5D-3C2521EBCBF1}"/>
                      </a:ext>
                    </a:extLst>
                  </p:cNvPr>
                  <p:cNvSpPr/>
                  <p:nvPr/>
                </p:nvSpPr>
                <p:spPr>
                  <a:xfrm>
                    <a:off x="2078890" y="7287502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2" name="Group 81">
                  <a:extLst>
                    <a:ext uri="{FF2B5EF4-FFF2-40B4-BE49-F238E27FC236}">
                      <a16:creationId xmlns:a16="http://schemas.microsoft.com/office/drawing/2014/main" id="{396FDDEE-625D-DCF7-245B-FF463D4EF6E5}"/>
                    </a:ext>
                  </a:extLst>
                </p:cNvPr>
                <p:cNvGrpSpPr/>
                <p:nvPr/>
              </p:nvGrpSpPr>
              <p:grpSpPr>
                <a:xfrm>
                  <a:off x="10258779" y="4197554"/>
                  <a:ext cx="370140" cy="51667"/>
                  <a:chOff x="1838272" y="7439902"/>
                  <a:chExt cx="773794" cy="108012"/>
                </a:xfrm>
                <a:pattFill prst="ltDnDiag">
                  <a:fgClr>
                    <a:sysClr val="windowText" lastClr="000000"/>
                  </a:fgClr>
                  <a:bgClr>
                    <a:sysClr val="window" lastClr="FFFFFF"/>
                  </a:bgClr>
                </a:pattFill>
              </p:grpSpPr>
              <p:sp>
                <p:nvSpPr>
                  <p:cNvPr id="376" name="Oval 79">
                    <a:extLst>
                      <a:ext uri="{FF2B5EF4-FFF2-40B4-BE49-F238E27FC236}">
                        <a16:creationId xmlns:a16="http://schemas.microsoft.com/office/drawing/2014/main" id="{52004948-47D8-C58A-A557-69672B2AB983}"/>
                      </a:ext>
                    </a:extLst>
                  </p:cNvPr>
                  <p:cNvSpPr/>
                  <p:nvPr/>
                </p:nvSpPr>
                <p:spPr>
                  <a:xfrm>
                    <a:off x="1838272" y="7439902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7" name="Oval 80">
                    <a:extLst>
                      <a:ext uri="{FF2B5EF4-FFF2-40B4-BE49-F238E27FC236}">
                        <a16:creationId xmlns:a16="http://schemas.microsoft.com/office/drawing/2014/main" id="{59CF77A2-88EB-090E-B04B-0123A8EC070D}"/>
                      </a:ext>
                    </a:extLst>
                  </p:cNvPr>
                  <p:cNvSpPr/>
                  <p:nvPr/>
                </p:nvSpPr>
                <p:spPr>
                  <a:xfrm>
                    <a:off x="2262407" y="7439902"/>
                    <a:ext cx="349659" cy="108012"/>
                  </a:xfrm>
                  <a:prstGeom prst="ellipse">
                    <a:avLst/>
                  </a:pr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373" name="Straight Connector 87">
                  <a:extLst>
                    <a:ext uri="{FF2B5EF4-FFF2-40B4-BE49-F238E27FC236}">
                      <a16:creationId xmlns:a16="http://schemas.microsoft.com/office/drawing/2014/main" id="{41F59E4E-8427-2064-3C81-1C233DF5E522}"/>
                    </a:ext>
                  </a:extLst>
                </p:cNvPr>
                <p:cNvCxnSpPr/>
                <p:nvPr/>
              </p:nvCxnSpPr>
              <p:spPr>
                <a:xfrm>
                  <a:off x="10258779" y="4359924"/>
                  <a:ext cx="0" cy="46444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374" name="Straight Connector 88">
                  <a:extLst>
                    <a:ext uri="{FF2B5EF4-FFF2-40B4-BE49-F238E27FC236}">
                      <a16:creationId xmlns:a16="http://schemas.microsoft.com/office/drawing/2014/main" id="{E6DBEA46-61F1-3EE4-3623-9705B300393B}"/>
                    </a:ext>
                  </a:extLst>
                </p:cNvPr>
                <p:cNvCxnSpPr/>
                <p:nvPr/>
              </p:nvCxnSpPr>
              <p:spPr>
                <a:xfrm>
                  <a:off x="10712590" y="4361245"/>
                  <a:ext cx="0" cy="46444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375" name="Straight Connector 89">
                  <a:extLst>
                    <a:ext uri="{FF2B5EF4-FFF2-40B4-BE49-F238E27FC236}">
                      <a16:creationId xmlns:a16="http://schemas.microsoft.com/office/drawing/2014/main" id="{77F990E1-7A8F-C29A-E386-4BD1DC1D2B8C}"/>
                    </a:ext>
                  </a:extLst>
                </p:cNvPr>
                <p:cNvCxnSpPr/>
                <p:nvPr/>
              </p:nvCxnSpPr>
              <p:spPr>
                <a:xfrm>
                  <a:off x="9860344" y="3958624"/>
                  <a:ext cx="0" cy="46444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cxnSp>
            <p:nvCxnSpPr>
              <p:cNvPr id="249" name="Straight Connector 122">
                <a:extLst>
                  <a:ext uri="{FF2B5EF4-FFF2-40B4-BE49-F238E27FC236}">
                    <a16:creationId xmlns:a16="http://schemas.microsoft.com/office/drawing/2014/main" id="{D9EBBD43-FBDA-C57A-5C01-8B742555AA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68039" y="2685985"/>
                <a:ext cx="0" cy="67059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  <p:cxnSp>
            <p:nvCxnSpPr>
              <p:cNvPr id="250" name="Straight Connector 123">
                <a:extLst>
                  <a:ext uri="{FF2B5EF4-FFF2-40B4-BE49-F238E27FC236}">
                    <a16:creationId xmlns:a16="http://schemas.microsoft.com/office/drawing/2014/main" id="{D78CCD9A-3C0D-7AE1-0EE4-6B3C3ACC72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81846" y="3360900"/>
                <a:ext cx="1286194" cy="6787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  <p:cxnSp>
            <p:nvCxnSpPr>
              <p:cNvPr id="251" name="Straight Connector 127">
                <a:extLst>
                  <a:ext uri="{FF2B5EF4-FFF2-40B4-BE49-F238E27FC236}">
                    <a16:creationId xmlns:a16="http://schemas.microsoft.com/office/drawing/2014/main" id="{3FAA163E-44D3-2DA2-49D9-1287053BF2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2839" y="3008864"/>
                <a:ext cx="0" cy="454218"/>
              </a:xfrm>
              <a:prstGeom prst="line">
                <a:avLst/>
              </a:prstGeom>
              <a:no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</p:cxnSp>
          <p:cxnSp>
            <p:nvCxnSpPr>
              <p:cNvPr id="252" name="Straight Connector 128">
                <a:extLst>
                  <a:ext uri="{FF2B5EF4-FFF2-40B4-BE49-F238E27FC236}">
                    <a16:creationId xmlns:a16="http://schemas.microsoft.com/office/drawing/2014/main" id="{23E23F71-4F44-DE91-9994-AD9F23E789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44285" y="3463702"/>
                <a:ext cx="170511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C000"/>
                </a:solidFill>
                <a:prstDash val="solid"/>
              </a:ln>
              <a:effectLst/>
            </p:spPr>
          </p:cxnSp>
          <p:cxnSp>
            <p:nvCxnSpPr>
              <p:cNvPr id="253" name="Connettore 1 17">
                <a:extLst>
                  <a:ext uri="{FF2B5EF4-FFF2-40B4-BE49-F238E27FC236}">
                    <a16:creationId xmlns:a16="http://schemas.microsoft.com/office/drawing/2014/main" id="{6044D571-96B4-40C4-428D-64F577C6FC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11608" y="3463501"/>
                <a:ext cx="7771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C000"/>
                </a:solidFill>
                <a:prstDash val="lgDash"/>
                <a:headEnd type="triangle" w="med" len="med"/>
                <a:tailEnd type="none" w="med" len="med"/>
              </a:ln>
              <a:effectLst/>
            </p:spPr>
          </p:cxnSp>
          <p:sp>
            <p:nvSpPr>
              <p:cNvPr id="254" name="Oval 179">
                <a:extLst>
                  <a:ext uri="{FF2B5EF4-FFF2-40B4-BE49-F238E27FC236}">
                    <a16:creationId xmlns:a16="http://schemas.microsoft.com/office/drawing/2014/main" id="{534D9101-8C50-091E-7954-E705FDC29863}"/>
                  </a:ext>
                </a:extLst>
              </p:cNvPr>
              <p:cNvSpPr/>
              <p:nvPr/>
            </p:nvSpPr>
            <p:spPr>
              <a:xfrm>
                <a:off x="4273765" y="2654404"/>
                <a:ext cx="180000" cy="180000"/>
              </a:xfrm>
              <a:prstGeom prst="ellipse">
                <a:avLst/>
              </a:prstGeom>
              <a:solidFill>
                <a:srgbClr val="FFC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Y</a:t>
                </a:r>
              </a:p>
            </p:txBody>
          </p:sp>
          <p:sp>
            <p:nvSpPr>
              <p:cNvPr id="255" name="TextBox 183">
                <a:extLst>
                  <a:ext uri="{FF2B5EF4-FFF2-40B4-BE49-F238E27FC236}">
                    <a16:creationId xmlns:a16="http://schemas.microsoft.com/office/drawing/2014/main" id="{BA77B4BE-2379-8FE0-2F88-76B28CD5188A}"/>
                  </a:ext>
                </a:extLst>
              </p:cNvPr>
              <p:cNvSpPr txBox="1"/>
              <p:nvPr/>
            </p:nvSpPr>
            <p:spPr>
              <a:xfrm>
                <a:off x="1521823" y="1634355"/>
                <a:ext cx="1507728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 two tanks Thermal Energy Storage (TES) </a:t>
                </a:r>
              </a:p>
            </p:txBody>
          </p:sp>
          <p:sp>
            <p:nvSpPr>
              <p:cNvPr id="256" name="TextBox 185">
                <a:extLst>
                  <a:ext uri="{FF2B5EF4-FFF2-40B4-BE49-F238E27FC236}">
                    <a16:creationId xmlns:a16="http://schemas.microsoft.com/office/drawing/2014/main" id="{D7AD21EE-C6E9-C7F1-91B9-F17B53A5AD11}"/>
                  </a:ext>
                </a:extLst>
              </p:cNvPr>
              <p:cNvSpPr txBox="1"/>
              <p:nvPr/>
            </p:nvSpPr>
            <p:spPr>
              <a:xfrm>
                <a:off x="10831157" y="1546164"/>
                <a:ext cx="120906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Air Cooled unit</a:t>
                </a:r>
              </a:p>
            </p:txBody>
          </p:sp>
          <p:grpSp>
            <p:nvGrpSpPr>
              <p:cNvPr id="257" name="Gruppo 256">
                <a:extLst>
                  <a:ext uri="{FF2B5EF4-FFF2-40B4-BE49-F238E27FC236}">
                    <a16:creationId xmlns:a16="http://schemas.microsoft.com/office/drawing/2014/main" id="{10BF60BA-554D-D218-ADF3-C5882815588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-103257" y="890657"/>
                <a:ext cx="2575151" cy="2572425"/>
                <a:chOff x="-1239177" y="424676"/>
                <a:chExt cx="3147966" cy="3144636"/>
              </a:xfrm>
            </p:grpSpPr>
            <p:grpSp>
              <p:nvGrpSpPr>
                <p:cNvPr id="318" name="Group 44">
                  <a:extLst>
                    <a:ext uri="{FF2B5EF4-FFF2-40B4-BE49-F238E27FC236}">
                      <a16:creationId xmlns:a16="http://schemas.microsoft.com/office/drawing/2014/main" id="{6C943EE8-CD8B-230F-0FBD-72DD8B372008}"/>
                    </a:ext>
                  </a:extLst>
                </p:cNvPr>
                <p:cNvGrpSpPr/>
                <p:nvPr/>
              </p:nvGrpSpPr>
              <p:grpSpPr>
                <a:xfrm flipH="1">
                  <a:off x="306412" y="2530508"/>
                  <a:ext cx="1602377" cy="727738"/>
                  <a:chOff x="203910" y="5193544"/>
                  <a:chExt cx="3349838" cy="1521366"/>
                </a:xfrm>
                <a:solidFill>
                  <a:srgbClr val="1F497D">
                    <a:lumMod val="40000"/>
                    <a:lumOff val="60000"/>
                  </a:srgbClr>
                </a:solidFill>
              </p:grpSpPr>
              <p:sp>
                <p:nvSpPr>
                  <p:cNvPr id="358" name="Freeform 45">
                    <a:extLst>
                      <a:ext uri="{FF2B5EF4-FFF2-40B4-BE49-F238E27FC236}">
                        <a16:creationId xmlns:a16="http://schemas.microsoft.com/office/drawing/2014/main" id="{0FC4AA59-8000-95EA-36DD-DDA507F63530}"/>
                      </a:ext>
                    </a:extLst>
                  </p:cNvPr>
                  <p:cNvSpPr/>
                  <p:nvPr/>
                </p:nvSpPr>
                <p:spPr>
                  <a:xfrm>
                    <a:off x="203910" y="5934310"/>
                    <a:ext cx="1033153" cy="540229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3153" h="1056904">
                        <a:moveTo>
                          <a:pt x="581891" y="1056904"/>
                        </a:moveTo>
                        <a:lnTo>
                          <a:pt x="1033153" y="570016"/>
                        </a:lnTo>
                        <a:lnTo>
                          <a:pt x="570015" y="0"/>
                        </a:lnTo>
                        <a:lnTo>
                          <a:pt x="0" y="546265"/>
                        </a:lnTo>
                        <a:lnTo>
                          <a:pt x="581891" y="1056904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9" name="Freeform 46">
                    <a:extLst>
                      <a:ext uri="{FF2B5EF4-FFF2-40B4-BE49-F238E27FC236}">
                        <a16:creationId xmlns:a16="http://schemas.microsoft.com/office/drawing/2014/main" id="{24790BD9-70AF-56C6-4A67-4288FB42D1F3}"/>
                      </a:ext>
                    </a:extLst>
                  </p:cNvPr>
                  <p:cNvSpPr/>
                  <p:nvPr/>
                </p:nvSpPr>
                <p:spPr>
                  <a:xfrm>
                    <a:off x="1060913" y="5539617"/>
                    <a:ext cx="843148" cy="424898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  <a:gd name="connsiteX0" fmla="*/ 581891 w 1033153"/>
                      <a:gd name="connsiteY0" fmla="*/ 1009402 h 1009402"/>
                      <a:gd name="connsiteX1" fmla="*/ 1033153 w 1033153"/>
                      <a:gd name="connsiteY1" fmla="*/ 522514 h 1009402"/>
                      <a:gd name="connsiteX2" fmla="*/ 391885 w 1033153"/>
                      <a:gd name="connsiteY2" fmla="*/ 0 h 1009402"/>
                      <a:gd name="connsiteX3" fmla="*/ 0 w 1033153"/>
                      <a:gd name="connsiteY3" fmla="*/ 498763 h 1009402"/>
                      <a:gd name="connsiteX4" fmla="*/ 581891 w 1033153"/>
                      <a:gd name="connsiteY4" fmla="*/ 1009402 h 1009402"/>
                      <a:gd name="connsiteX0" fmla="*/ 641268 w 1092530"/>
                      <a:gd name="connsiteY0" fmla="*/ 1009402 h 1009402"/>
                      <a:gd name="connsiteX1" fmla="*/ 1092530 w 1092530"/>
                      <a:gd name="connsiteY1" fmla="*/ 522514 h 1009402"/>
                      <a:gd name="connsiteX2" fmla="*/ 451262 w 1092530"/>
                      <a:gd name="connsiteY2" fmla="*/ 0 h 1009402"/>
                      <a:gd name="connsiteX3" fmla="*/ 0 w 1092530"/>
                      <a:gd name="connsiteY3" fmla="*/ 581891 h 1009402"/>
                      <a:gd name="connsiteX4" fmla="*/ 641268 w 1092530"/>
                      <a:gd name="connsiteY4" fmla="*/ 1009402 h 1009402"/>
                      <a:gd name="connsiteX0" fmla="*/ 688770 w 1092530"/>
                      <a:gd name="connsiteY0" fmla="*/ 938150 h 938150"/>
                      <a:gd name="connsiteX1" fmla="*/ 1092530 w 1092530"/>
                      <a:gd name="connsiteY1" fmla="*/ 522514 h 938150"/>
                      <a:gd name="connsiteX2" fmla="*/ 451262 w 1092530"/>
                      <a:gd name="connsiteY2" fmla="*/ 0 h 938150"/>
                      <a:gd name="connsiteX3" fmla="*/ 0 w 1092530"/>
                      <a:gd name="connsiteY3" fmla="*/ 581891 h 938150"/>
                      <a:gd name="connsiteX4" fmla="*/ 688770 w 1092530"/>
                      <a:gd name="connsiteY4" fmla="*/ 938150 h 938150"/>
                      <a:gd name="connsiteX0" fmla="*/ 688770 w 950026"/>
                      <a:gd name="connsiteY0" fmla="*/ 938150 h 938150"/>
                      <a:gd name="connsiteX1" fmla="*/ 950026 w 950026"/>
                      <a:gd name="connsiteY1" fmla="*/ 486888 h 938150"/>
                      <a:gd name="connsiteX2" fmla="*/ 451262 w 950026"/>
                      <a:gd name="connsiteY2" fmla="*/ 0 h 938150"/>
                      <a:gd name="connsiteX3" fmla="*/ 0 w 950026"/>
                      <a:gd name="connsiteY3" fmla="*/ 581891 h 938150"/>
                      <a:gd name="connsiteX4" fmla="*/ 688770 w 950026"/>
                      <a:gd name="connsiteY4" fmla="*/ 938150 h 938150"/>
                      <a:gd name="connsiteX0" fmla="*/ 688770 w 950026"/>
                      <a:gd name="connsiteY0" fmla="*/ 819397 h 819397"/>
                      <a:gd name="connsiteX1" fmla="*/ 950026 w 950026"/>
                      <a:gd name="connsiteY1" fmla="*/ 368135 h 819397"/>
                      <a:gd name="connsiteX2" fmla="*/ 688769 w 950026"/>
                      <a:gd name="connsiteY2" fmla="*/ 0 h 819397"/>
                      <a:gd name="connsiteX3" fmla="*/ 0 w 950026"/>
                      <a:gd name="connsiteY3" fmla="*/ 463138 h 819397"/>
                      <a:gd name="connsiteX4" fmla="*/ 688770 w 950026"/>
                      <a:gd name="connsiteY4" fmla="*/ 819397 h 819397"/>
                      <a:gd name="connsiteX0" fmla="*/ 605643 w 866899"/>
                      <a:gd name="connsiteY0" fmla="*/ 819397 h 819397"/>
                      <a:gd name="connsiteX1" fmla="*/ 866899 w 866899"/>
                      <a:gd name="connsiteY1" fmla="*/ 368135 h 819397"/>
                      <a:gd name="connsiteX2" fmla="*/ 605642 w 866899"/>
                      <a:gd name="connsiteY2" fmla="*/ 0 h 819397"/>
                      <a:gd name="connsiteX3" fmla="*/ 0 w 866899"/>
                      <a:gd name="connsiteY3" fmla="*/ 261258 h 819397"/>
                      <a:gd name="connsiteX4" fmla="*/ 605643 w 866899"/>
                      <a:gd name="connsiteY4" fmla="*/ 819397 h 819397"/>
                      <a:gd name="connsiteX0" fmla="*/ 451264 w 866899"/>
                      <a:gd name="connsiteY0" fmla="*/ 724394 h 724394"/>
                      <a:gd name="connsiteX1" fmla="*/ 866899 w 866899"/>
                      <a:gd name="connsiteY1" fmla="*/ 368135 h 724394"/>
                      <a:gd name="connsiteX2" fmla="*/ 605642 w 866899"/>
                      <a:gd name="connsiteY2" fmla="*/ 0 h 724394"/>
                      <a:gd name="connsiteX3" fmla="*/ 0 w 866899"/>
                      <a:gd name="connsiteY3" fmla="*/ 261258 h 724394"/>
                      <a:gd name="connsiteX4" fmla="*/ 451264 w 866899"/>
                      <a:gd name="connsiteY4" fmla="*/ 724394 h 724394"/>
                      <a:gd name="connsiteX0" fmla="*/ 451264 w 878775"/>
                      <a:gd name="connsiteY0" fmla="*/ 724394 h 724394"/>
                      <a:gd name="connsiteX1" fmla="*/ 878775 w 878775"/>
                      <a:gd name="connsiteY1" fmla="*/ 498763 h 724394"/>
                      <a:gd name="connsiteX2" fmla="*/ 605642 w 878775"/>
                      <a:gd name="connsiteY2" fmla="*/ 0 h 724394"/>
                      <a:gd name="connsiteX3" fmla="*/ 0 w 878775"/>
                      <a:gd name="connsiteY3" fmla="*/ 261258 h 724394"/>
                      <a:gd name="connsiteX4" fmla="*/ 451264 w 878775"/>
                      <a:gd name="connsiteY4" fmla="*/ 724394 h 724394"/>
                      <a:gd name="connsiteX0" fmla="*/ 451264 w 878775"/>
                      <a:gd name="connsiteY0" fmla="*/ 783770 h 783770"/>
                      <a:gd name="connsiteX1" fmla="*/ 878775 w 878775"/>
                      <a:gd name="connsiteY1" fmla="*/ 558139 h 783770"/>
                      <a:gd name="connsiteX2" fmla="*/ 546265 w 878775"/>
                      <a:gd name="connsiteY2" fmla="*/ 0 h 783770"/>
                      <a:gd name="connsiteX3" fmla="*/ 0 w 878775"/>
                      <a:gd name="connsiteY3" fmla="*/ 320634 h 783770"/>
                      <a:gd name="connsiteX4" fmla="*/ 451264 w 878775"/>
                      <a:gd name="connsiteY4" fmla="*/ 783770 h 783770"/>
                      <a:gd name="connsiteX0" fmla="*/ 451264 w 878775"/>
                      <a:gd name="connsiteY0" fmla="*/ 831271 h 831271"/>
                      <a:gd name="connsiteX1" fmla="*/ 878775 w 878775"/>
                      <a:gd name="connsiteY1" fmla="*/ 605640 h 831271"/>
                      <a:gd name="connsiteX2" fmla="*/ 498764 w 878775"/>
                      <a:gd name="connsiteY2" fmla="*/ 0 h 831271"/>
                      <a:gd name="connsiteX3" fmla="*/ 0 w 878775"/>
                      <a:gd name="connsiteY3" fmla="*/ 368135 h 831271"/>
                      <a:gd name="connsiteX4" fmla="*/ 451264 w 878775"/>
                      <a:gd name="connsiteY4" fmla="*/ 831271 h 831271"/>
                      <a:gd name="connsiteX0" fmla="*/ 415638 w 843149"/>
                      <a:gd name="connsiteY0" fmla="*/ 831271 h 831271"/>
                      <a:gd name="connsiteX1" fmla="*/ 843149 w 843149"/>
                      <a:gd name="connsiteY1" fmla="*/ 605640 h 831271"/>
                      <a:gd name="connsiteX2" fmla="*/ 463138 w 843149"/>
                      <a:gd name="connsiteY2" fmla="*/ 0 h 831271"/>
                      <a:gd name="connsiteX3" fmla="*/ 0 w 843149"/>
                      <a:gd name="connsiteY3" fmla="*/ 391886 h 831271"/>
                      <a:gd name="connsiteX4" fmla="*/ 415638 w 843149"/>
                      <a:gd name="connsiteY4" fmla="*/ 831271 h 831271"/>
                      <a:gd name="connsiteX0" fmla="*/ 415638 w 807523"/>
                      <a:gd name="connsiteY0" fmla="*/ 831271 h 831271"/>
                      <a:gd name="connsiteX1" fmla="*/ 807523 w 807523"/>
                      <a:gd name="connsiteY1" fmla="*/ 510638 h 831271"/>
                      <a:gd name="connsiteX2" fmla="*/ 463138 w 807523"/>
                      <a:gd name="connsiteY2" fmla="*/ 0 h 831271"/>
                      <a:gd name="connsiteX3" fmla="*/ 0 w 807523"/>
                      <a:gd name="connsiteY3" fmla="*/ 391886 h 831271"/>
                      <a:gd name="connsiteX4" fmla="*/ 415638 w 807523"/>
                      <a:gd name="connsiteY4" fmla="*/ 831271 h 831271"/>
                      <a:gd name="connsiteX0" fmla="*/ 451263 w 843148"/>
                      <a:gd name="connsiteY0" fmla="*/ 831271 h 831271"/>
                      <a:gd name="connsiteX1" fmla="*/ 843148 w 843148"/>
                      <a:gd name="connsiteY1" fmla="*/ 510638 h 831271"/>
                      <a:gd name="connsiteX2" fmla="*/ 498763 w 843148"/>
                      <a:gd name="connsiteY2" fmla="*/ 0 h 831271"/>
                      <a:gd name="connsiteX3" fmla="*/ 0 w 843148"/>
                      <a:gd name="connsiteY3" fmla="*/ 391886 h 831271"/>
                      <a:gd name="connsiteX4" fmla="*/ 451263 w 843148"/>
                      <a:gd name="connsiteY4" fmla="*/ 831271 h 83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48" h="831271">
                        <a:moveTo>
                          <a:pt x="451263" y="831271"/>
                        </a:moveTo>
                        <a:lnTo>
                          <a:pt x="843148" y="510638"/>
                        </a:lnTo>
                        <a:lnTo>
                          <a:pt x="498763" y="0"/>
                        </a:lnTo>
                        <a:lnTo>
                          <a:pt x="0" y="391886"/>
                        </a:lnTo>
                        <a:lnTo>
                          <a:pt x="451263" y="831271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0" name="Freeform 47">
                    <a:extLst>
                      <a:ext uri="{FF2B5EF4-FFF2-40B4-BE49-F238E27FC236}">
                        <a16:creationId xmlns:a16="http://schemas.microsoft.com/office/drawing/2014/main" id="{0B394F78-B639-DD09-D5D3-A404E393DE49}"/>
                      </a:ext>
                    </a:extLst>
                  </p:cNvPr>
                  <p:cNvSpPr/>
                  <p:nvPr/>
                </p:nvSpPr>
                <p:spPr>
                  <a:xfrm>
                    <a:off x="1989216" y="5280128"/>
                    <a:ext cx="760021" cy="370268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  <a:gd name="connsiteX0" fmla="*/ 581891 w 1033153"/>
                      <a:gd name="connsiteY0" fmla="*/ 1009402 h 1009402"/>
                      <a:gd name="connsiteX1" fmla="*/ 1033153 w 1033153"/>
                      <a:gd name="connsiteY1" fmla="*/ 522514 h 1009402"/>
                      <a:gd name="connsiteX2" fmla="*/ 391885 w 1033153"/>
                      <a:gd name="connsiteY2" fmla="*/ 0 h 1009402"/>
                      <a:gd name="connsiteX3" fmla="*/ 0 w 1033153"/>
                      <a:gd name="connsiteY3" fmla="*/ 498763 h 1009402"/>
                      <a:gd name="connsiteX4" fmla="*/ 581891 w 1033153"/>
                      <a:gd name="connsiteY4" fmla="*/ 1009402 h 1009402"/>
                      <a:gd name="connsiteX0" fmla="*/ 641268 w 1092530"/>
                      <a:gd name="connsiteY0" fmla="*/ 1009402 h 1009402"/>
                      <a:gd name="connsiteX1" fmla="*/ 1092530 w 1092530"/>
                      <a:gd name="connsiteY1" fmla="*/ 522514 h 1009402"/>
                      <a:gd name="connsiteX2" fmla="*/ 451262 w 1092530"/>
                      <a:gd name="connsiteY2" fmla="*/ 0 h 1009402"/>
                      <a:gd name="connsiteX3" fmla="*/ 0 w 1092530"/>
                      <a:gd name="connsiteY3" fmla="*/ 581891 h 1009402"/>
                      <a:gd name="connsiteX4" fmla="*/ 641268 w 1092530"/>
                      <a:gd name="connsiteY4" fmla="*/ 1009402 h 1009402"/>
                      <a:gd name="connsiteX0" fmla="*/ 688770 w 1092530"/>
                      <a:gd name="connsiteY0" fmla="*/ 938150 h 938150"/>
                      <a:gd name="connsiteX1" fmla="*/ 1092530 w 1092530"/>
                      <a:gd name="connsiteY1" fmla="*/ 522514 h 938150"/>
                      <a:gd name="connsiteX2" fmla="*/ 451262 w 1092530"/>
                      <a:gd name="connsiteY2" fmla="*/ 0 h 938150"/>
                      <a:gd name="connsiteX3" fmla="*/ 0 w 1092530"/>
                      <a:gd name="connsiteY3" fmla="*/ 581891 h 938150"/>
                      <a:gd name="connsiteX4" fmla="*/ 688770 w 1092530"/>
                      <a:gd name="connsiteY4" fmla="*/ 938150 h 938150"/>
                      <a:gd name="connsiteX0" fmla="*/ 688770 w 950026"/>
                      <a:gd name="connsiteY0" fmla="*/ 938150 h 938150"/>
                      <a:gd name="connsiteX1" fmla="*/ 950026 w 950026"/>
                      <a:gd name="connsiteY1" fmla="*/ 486888 h 938150"/>
                      <a:gd name="connsiteX2" fmla="*/ 451262 w 950026"/>
                      <a:gd name="connsiteY2" fmla="*/ 0 h 938150"/>
                      <a:gd name="connsiteX3" fmla="*/ 0 w 950026"/>
                      <a:gd name="connsiteY3" fmla="*/ 581891 h 938150"/>
                      <a:gd name="connsiteX4" fmla="*/ 688770 w 950026"/>
                      <a:gd name="connsiteY4" fmla="*/ 938150 h 938150"/>
                      <a:gd name="connsiteX0" fmla="*/ 688770 w 950026"/>
                      <a:gd name="connsiteY0" fmla="*/ 819397 h 819397"/>
                      <a:gd name="connsiteX1" fmla="*/ 950026 w 950026"/>
                      <a:gd name="connsiteY1" fmla="*/ 368135 h 819397"/>
                      <a:gd name="connsiteX2" fmla="*/ 688769 w 950026"/>
                      <a:gd name="connsiteY2" fmla="*/ 0 h 819397"/>
                      <a:gd name="connsiteX3" fmla="*/ 0 w 950026"/>
                      <a:gd name="connsiteY3" fmla="*/ 463138 h 819397"/>
                      <a:gd name="connsiteX4" fmla="*/ 688770 w 950026"/>
                      <a:gd name="connsiteY4" fmla="*/ 819397 h 819397"/>
                      <a:gd name="connsiteX0" fmla="*/ 605643 w 866899"/>
                      <a:gd name="connsiteY0" fmla="*/ 819397 h 819397"/>
                      <a:gd name="connsiteX1" fmla="*/ 866899 w 866899"/>
                      <a:gd name="connsiteY1" fmla="*/ 368135 h 819397"/>
                      <a:gd name="connsiteX2" fmla="*/ 605642 w 866899"/>
                      <a:gd name="connsiteY2" fmla="*/ 0 h 819397"/>
                      <a:gd name="connsiteX3" fmla="*/ 0 w 866899"/>
                      <a:gd name="connsiteY3" fmla="*/ 261258 h 819397"/>
                      <a:gd name="connsiteX4" fmla="*/ 605643 w 866899"/>
                      <a:gd name="connsiteY4" fmla="*/ 819397 h 819397"/>
                      <a:gd name="connsiteX0" fmla="*/ 451264 w 866899"/>
                      <a:gd name="connsiteY0" fmla="*/ 724394 h 724394"/>
                      <a:gd name="connsiteX1" fmla="*/ 866899 w 866899"/>
                      <a:gd name="connsiteY1" fmla="*/ 368135 h 724394"/>
                      <a:gd name="connsiteX2" fmla="*/ 605642 w 866899"/>
                      <a:gd name="connsiteY2" fmla="*/ 0 h 724394"/>
                      <a:gd name="connsiteX3" fmla="*/ 0 w 866899"/>
                      <a:gd name="connsiteY3" fmla="*/ 261258 h 724394"/>
                      <a:gd name="connsiteX4" fmla="*/ 451264 w 866899"/>
                      <a:gd name="connsiteY4" fmla="*/ 724394 h 724394"/>
                      <a:gd name="connsiteX0" fmla="*/ 451264 w 878775"/>
                      <a:gd name="connsiteY0" fmla="*/ 724394 h 724394"/>
                      <a:gd name="connsiteX1" fmla="*/ 878775 w 878775"/>
                      <a:gd name="connsiteY1" fmla="*/ 498763 h 724394"/>
                      <a:gd name="connsiteX2" fmla="*/ 605642 w 878775"/>
                      <a:gd name="connsiteY2" fmla="*/ 0 h 724394"/>
                      <a:gd name="connsiteX3" fmla="*/ 0 w 878775"/>
                      <a:gd name="connsiteY3" fmla="*/ 261258 h 724394"/>
                      <a:gd name="connsiteX4" fmla="*/ 451264 w 878775"/>
                      <a:gd name="connsiteY4" fmla="*/ 724394 h 724394"/>
                      <a:gd name="connsiteX0" fmla="*/ 451264 w 878775"/>
                      <a:gd name="connsiteY0" fmla="*/ 783770 h 783770"/>
                      <a:gd name="connsiteX1" fmla="*/ 878775 w 878775"/>
                      <a:gd name="connsiteY1" fmla="*/ 558139 h 783770"/>
                      <a:gd name="connsiteX2" fmla="*/ 546265 w 878775"/>
                      <a:gd name="connsiteY2" fmla="*/ 0 h 783770"/>
                      <a:gd name="connsiteX3" fmla="*/ 0 w 878775"/>
                      <a:gd name="connsiteY3" fmla="*/ 320634 h 783770"/>
                      <a:gd name="connsiteX4" fmla="*/ 451264 w 878775"/>
                      <a:gd name="connsiteY4" fmla="*/ 783770 h 783770"/>
                      <a:gd name="connsiteX0" fmla="*/ 451264 w 878775"/>
                      <a:gd name="connsiteY0" fmla="*/ 831271 h 831271"/>
                      <a:gd name="connsiteX1" fmla="*/ 878775 w 878775"/>
                      <a:gd name="connsiteY1" fmla="*/ 605640 h 831271"/>
                      <a:gd name="connsiteX2" fmla="*/ 498764 w 878775"/>
                      <a:gd name="connsiteY2" fmla="*/ 0 h 831271"/>
                      <a:gd name="connsiteX3" fmla="*/ 0 w 878775"/>
                      <a:gd name="connsiteY3" fmla="*/ 368135 h 831271"/>
                      <a:gd name="connsiteX4" fmla="*/ 451264 w 878775"/>
                      <a:gd name="connsiteY4" fmla="*/ 831271 h 831271"/>
                      <a:gd name="connsiteX0" fmla="*/ 415638 w 843149"/>
                      <a:gd name="connsiteY0" fmla="*/ 831271 h 831271"/>
                      <a:gd name="connsiteX1" fmla="*/ 843149 w 843149"/>
                      <a:gd name="connsiteY1" fmla="*/ 605640 h 831271"/>
                      <a:gd name="connsiteX2" fmla="*/ 463138 w 843149"/>
                      <a:gd name="connsiteY2" fmla="*/ 0 h 831271"/>
                      <a:gd name="connsiteX3" fmla="*/ 0 w 843149"/>
                      <a:gd name="connsiteY3" fmla="*/ 391886 h 831271"/>
                      <a:gd name="connsiteX4" fmla="*/ 415638 w 843149"/>
                      <a:gd name="connsiteY4" fmla="*/ 831271 h 831271"/>
                      <a:gd name="connsiteX0" fmla="*/ 415638 w 807523"/>
                      <a:gd name="connsiteY0" fmla="*/ 831271 h 831271"/>
                      <a:gd name="connsiteX1" fmla="*/ 807523 w 807523"/>
                      <a:gd name="connsiteY1" fmla="*/ 510638 h 831271"/>
                      <a:gd name="connsiteX2" fmla="*/ 463138 w 807523"/>
                      <a:gd name="connsiteY2" fmla="*/ 0 h 831271"/>
                      <a:gd name="connsiteX3" fmla="*/ 0 w 807523"/>
                      <a:gd name="connsiteY3" fmla="*/ 391886 h 831271"/>
                      <a:gd name="connsiteX4" fmla="*/ 415638 w 807523"/>
                      <a:gd name="connsiteY4" fmla="*/ 831271 h 831271"/>
                      <a:gd name="connsiteX0" fmla="*/ 451263 w 843148"/>
                      <a:gd name="connsiteY0" fmla="*/ 831271 h 831271"/>
                      <a:gd name="connsiteX1" fmla="*/ 843148 w 843148"/>
                      <a:gd name="connsiteY1" fmla="*/ 510638 h 831271"/>
                      <a:gd name="connsiteX2" fmla="*/ 498763 w 843148"/>
                      <a:gd name="connsiteY2" fmla="*/ 0 h 831271"/>
                      <a:gd name="connsiteX3" fmla="*/ 0 w 843148"/>
                      <a:gd name="connsiteY3" fmla="*/ 391886 h 831271"/>
                      <a:gd name="connsiteX4" fmla="*/ 451263 w 843148"/>
                      <a:gd name="connsiteY4" fmla="*/ 831271 h 831271"/>
                      <a:gd name="connsiteX0" fmla="*/ 451263 w 843148"/>
                      <a:gd name="connsiteY0" fmla="*/ 760019 h 760019"/>
                      <a:gd name="connsiteX1" fmla="*/ 843148 w 843148"/>
                      <a:gd name="connsiteY1" fmla="*/ 439386 h 760019"/>
                      <a:gd name="connsiteX2" fmla="*/ 688768 w 843148"/>
                      <a:gd name="connsiteY2" fmla="*/ 0 h 760019"/>
                      <a:gd name="connsiteX3" fmla="*/ 0 w 843148"/>
                      <a:gd name="connsiteY3" fmla="*/ 320634 h 760019"/>
                      <a:gd name="connsiteX4" fmla="*/ 451263 w 843148"/>
                      <a:gd name="connsiteY4" fmla="*/ 760019 h 760019"/>
                      <a:gd name="connsiteX0" fmla="*/ 368136 w 760021"/>
                      <a:gd name="connsiteY0" fmla="*/ 760019 h 760019"/>
                      <a:gd name="connsiteX1" fmla="*/ 760021 w 760021"/>
                      <a:gd name="connsiteY1" fmla="*/ 439386 h 760019"/>
                      <a:gd name="connsiteX2" fmla="*/ 605641 w 760021"/>
                      <a:gd name="connsiteY2" fmla="*/ 0 h 760019"/>
                      <a:gd name="connsiteX3" fmla="*/ 0 w 760021"/>
                      <a:gd name="connsiteY3" fmla="*/ 213756 h 760019"/>
                      <a:gd name="connsiteX4" fmla="*/ 368136 w 760021"/>
                      <a:gd name="connsiteY4" fmla="*/ 760019 h 760019"/>
                      <a:gd name="connsiteX0" fmla="*/ 368136 w 760021"/>
                      <a:gd name="connsiteY0" fmla="*/ 783770 h 783770"/>
                      <a:gd name="connsiteX1" fmla="*/ 760021 w 760021"/>
                      <a:gd name="connsiteY1" fmla="*/ 463137 h 783770"/>
                      <a:gd name="connsiteX2" fmla="*/ 570015 w 760021"/>
                      <a:gd name="connsiteY2" fmla="*/ 0 h 783770"/>
                      <a:gd name="connsiteX3" fmla="*/ 0 w 760021"/>
                      <a:gd name="connsiteY3" fmla="*/ 237507 h 783770"/>
                      <a:gd name="connsiteX4" fmla="*/ 368136 w 760021"/>
                      <a:gd name="connsiteY4" fmla="*/ 783770 h 783770"/>
                      <a:gd name="connsiteX0" fmla="*/ 368136 w 760021"/>
                      <a:gd name="connsiteY0" fmla="*/ 783770 h 783770"/>
                      <a:gd name="connsiteX1" fmla="*/ 760021 w 760021"/>
                      <a:gd name="connsiteY1" fmla="*/ 510639 h 783770"/>
                      <a:gd name="connsiteX2" fmla="*/ 570015 w 760021"/>
                      <a:gd name="connsiteY2" fmla="*/ 0 h 783770"/>
                      <a:gd name="connsiteX3" fmla="*/ 0 w 760021"/>
                      <a:gd name="connsiteY3" fmla="*/ 237507 h 783770"/>
                      <a:gd name="connsiteX4" fmla="*/ 368136 w 760021"/>
                      <a:gd name="connsiteY4" fmla="*/ 783770 h 783770"/>
                      <a:gd name="connsiteX0" fmla="*/ 308759 w 760021"/>
                      <a:gd name="connsiteY0" fmla="*/ 724393 h 724393"/>
                      <a:gd name="connsiteX1" fmla="*/ 760021 w 760021"/>
                      <a:gd name="connsiteY1" fmla="*/ 510639 h 724393"/>
                      <a:gd name="connsiteX2" fmla="*/ 570015 w 760021"/>
                      <a:gd name="connsiteY2" fmla="*/ 0 h 724393"/>
                      <a:gd name="connsiteX3" fmla="*/ 0 w 760021"/>
                      <a:gd name="connsiteY3" fmla="*/ 237507 h 724393"/>
                      <a:gd name="connsiteX4" fmla="*/ 308759 w 760021"/>
                      <a:gd name="connsiteY4" fmla="*/ 724393 h 7243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0021" h="724393">
                        <a:moveTo>
                          <a:pt x="308759" y="724393"/>
                        </a:moveTo>
                        <a:lnTo>
                          <a:pt x="760021" y="510639"/>
                        </a:lnTo>
                        <a:lnTo>
                          <a:pt x="570015" y="0"/>
                        </a:lnTo>
                        <a:lnTo>
                          <a:pt x="0" y="237507"/>
                        </a:lnTo>
                        <a:lnTo>
                          <a:pt x="308759" y="724393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1" name="Freeform 48">
                    <a:extLst>
                      <a:ext uri="{FF2B5EF4-FFF2-40B4-BE49-F238E27FC236}">
                        <a16:creationId xmlns:a16="http://schemas.microsoft.com/office/drawing/2014/main" id="{8A15AD99-95C0-188C-AEAF-5BCF94B9AA2E}"/>
                      </a:ext>
                    </a:extLst>
                  </p:cNvPr>
                  <p:cNvSpPr/>
                  <p:nvPr/>
                </p:nvSpPr>
                <p:spPr>
                  <a:xfrm>
                    <a:off x="3005570" y="5193544"/>
                    <a:ext cx="548178" cy="238989"/>
                  </a:xfrm>
                  <a:custGeom>
                    <a:avLst/>
                    <a:gdLst>
                      <a:gd name="connsiteX0" fmla="*/ 59377 w 653143"/>
                      <a:gd name="connsiteY0" fmla="*/ 605641 h 605641"/>
                      <a:gd name="connsiteX1" fmla="*/ 653143 w 653143"/>
                      <a:gd name="connsiteY1" fmla="*/ 546265 h 605641"/>
                      <a:gd name="connsiteX2" fmla="*/ 641268 w 653143"/>
                      <a:gd name="connsiteY2" fmla="*/ 0 h 605641"/>
                      <a:gd name="connsiteX3" fmla="*/ 0 w 653143"/>
                      <a:gd name="connsiteY3" fmla="*/ 95002 h 605641"/>
                      <a:gd name="connsiteX4" fmla="*/ 59377 w 653143"/>
                      <a:gd name="connsiteY4" fmla="*/ 605641 h 605641"/>
                      <a:gd name="connsiteX0" fmla="*/ 59377 w 653143"/>
                      <a:gd name="connsiteY0" fmla="*/ 534389 h 534389"/>
                      <a:gd name="connsiteX1" fmla="*/ 653143 w 653143"/>
                      <a:gd name="connsiteY1" fmla="*/ 475013 h 534389"/>
                      <a:gd name="connsiteX2" fmla="*/ 641268 w 653143"/>
                      <a:gd name="connsiteY2" fmla="*/ 0 h 534389"/>
                      <a:gd name="connsiteX3" fmla="*/ 0 w 653143"/>
                      <a:gd name="connsiteY3" fmla="*/ 23750 h 534389"/>
                      <a:gd name="connsiteX4" fmla="*/ 59377 w 653143"/>
                      <a:gd name="connsiteY4" fmla="*/ 534389 h 534389"/>
                      <a:gd name="connsiteX0" fmla="*/ 95003 w 653143"/>
                      <a:gd name="connsiteY0" fmla="*/ 593765 h 593765"/>
                      <a:gd name="connsiteX1" fmla="*/ 653143 w 653143"/>
                      <a:gd name="connsiteY1" fmla="*/ 475013 h 593765"/>
                      <a:gd name="connsiteX2" fmla="*/ 641268 w 653143"/>
                      <a:gd name="connsiteY2" fmla="*/ 0 h 593765"/>
                      <a:gd name="connsiteX3" fmla="*/ 0 w 653143"/>
                      <a:gd name="connsiteY3" fmla="*/ 23750 h 593765"/>
                      <a:gd name="connsiteX4" fmla="*/ 95003 w 653143"/>
                      <a:gd name="connsiteY4" fmla="*/ 593765 h 593765"/>
                      <a:gd name="connsiteX0" fmla="*/ 95003 w 641268"/>
                      <a:gd name="connsiteY0" fmla="*/ 593765 h 593765"/>
                      <a:gd name="connsiteX1" fmla="*/ 629392 w 641268"/>
                      <a:gd name="connsiteY1" fmla="*/ 558140 h 593765"/>
                      <a:gd name="connsiteX2" fmla="*/ 641268 w 641268"/>
                      <a:gd name="connsiteY2" fmla="*/ 0 h 593765"/>
                      <a:gd name="connsiteX3" fmla="*/ 0 w 641268"/>
                      <a:gd name="connsiteY3" fmla="*/ 23750 h 593765"/>
                      <a:gd name="connsiteX4" fmla="*/ 95003 w 641268"/>
                      <a:gd name="connsiteY4" fmla="*/ 593765 h 593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268" h="593765">
                        <a:moveTo>
                          <a:pt x="95003" y="593765"/>
                        </a:moveTo>
                        <a:lnTo>
                          <a:pt x="629392" y="558140"/>
                        </a:lnTo>
                        <a:lnTo>
                          <a:pt x="641268" y="0"/>
                        </a:lnTo>
                        <a:lnTo>
                          <a:pt x="0" y="23750"/>
                        </a:lnTo>
                        <a:lnTo>
                          <a:pt x="95003" y="593765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2" name="Freeform 49">
                    <a:extLst>
                      <a:ext uri="{FF2B5EF4-FFF2-40B4-BE49-F238E27FC236}">
                        <a16:creationId xmlns:a16="http://schemas.microsoft.com/office/drawing/2014/main" id="{27F7EAB7-D4CC-B1BB-0C48-80DC860791DC}"/>
                      </a:ext>
                    </a:extLst>
                  </p:cNvPr>
                  <p:cNvSpPr/>
                  <p:nvPr/>
                </p:nvSpPr>
                <p:spPr>
                  <a:xfrm>
                    <a:off x="2529543" y="5465262"/>
                    <a:ext cx="665018" cy="339919"/>
                  </a:xfrm>
                  <a:custGeom>
                    <a:avLst/>
                    <a:gdLst>
                      <a:gd name="connsiteX0" fmla="*/ 213756 w 665018"/>
                      <a:gd name="connsiteY0" fmla="*/ 665018 h 665018"/>
                      <a:gd name="connsiteX1" fmla="*/ 665018 w 665018"/>
                      <a:gd name="connsiteY1" fmla="*/ 522514 h 665018"/>
                      <a:gd name="connsiteX2" fmla="*/ 581891 w 665018"/>
                      <a:gd name="connsiteY2" fmla="*/ 0 h 665018"/>
                      <a:gd name="connsiteX3" fmla="*/ 0 w 665018"/>
                      <a:gd name="connsiteY3" fmla="*/ 178130 h 665018"/>
                      <a:gd name="connsiteX4" fmla="*/ 213756 w 665018"/>
                      <a:gd name="connsiteY4" fmla="*/ 665018 h 665018"/>
                      <a:gd name="connsiteX0" fmla="*/ 213756 w 665018"/>
                      <a:gd name="connsiteY0" fmla="*/ 665018 h 665018"/>
                      <a:gd name="connsiteX1" fmla="*/ 665018 w 665018"/>
                      <a:gd name="connsiteY1" fmla="*/ 522514 h 665018"/>
                      <a:gd name="connsiteX2" fmla="*/ 534390 w 665018"/>
                      <a:gd name="connsiteY2" fmla="*/ 0 h 665018"/>
                      <a:gd name="connsiteX3" fmla="*/ 0 w 665018"/>
                      <a:gd name="connsiteY3" fmla="*/ 178130 h 665018"/>
                      <a:gd name="connsiteX4" fmla="*/ 213756 w 665018"/>
                      <a:gd name="connsiteY4" fmla="*/ 665018 h 665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5018" h="665018">
                        <a:moveTo>
                          <a:pt x="213756" y="665018"/>
                        </a:moveTo>
                        <a:lnTo>
                          <a:pt x="665018" y="522514"/>
                        </a:lnTo>
                        <a:lnTo>
                          <a:pt x="534390" y="0"/>
                        </a:lnTo>
                        <a:lnTo>
                          <a:pt x="0" y="178130"/>
                        </a:lnTo>
                        <a:lnTo>
                          <a:pt x="213756" y="665018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3" name="Freeform 51">
                    <a:extLst>
                      <a:ext uri="{FF2B5EF4-FFF2-40B4-BE49-F238E27FC236}">
                        <a16:creationId xmlns:a16="http://schemas.microsoft.com/office/drawing/2014/main" id="{E2737277-A931-0964-3710-BF6AB449D4C7}"/>
                      </a:ext>
                    </a:extLst>
                  </p:cNvPr>
                  <p:cNvSpPr/>
                  <p:nvPr/>
                </p:nvSpPr>
                <p:spPr>
                  <a:xfrm>
                    <a:off x="870908" y="6078793"/>
                    <a:ext cx="1033153" cy="540229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3153" h="1056904">
                        <a:moveTo>
                          <a:pt x="581891" y="1056904"/>
                        </a:moveTo>
                        <a:lnTo>
                          <a:pt x="1033153" y="570016"/>
                        </a:lnTo>
                        <a:lnTo>
                          <a:pt x="570015" y="0"/>
                        </a:lnTo>
                        <a:lnTo>
                          <a:pt x="0" y="546265"/>
                        </a:lnTo>
                        <a:lnTo>
                          <a:pt x="581891" y="1056904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4" name="Freeform 52">
                    <a:extLst>
                      <a:ext uri="{FF2B5EF4-FFF2-40B4-BE49-F238E27FC236}">
                        <a16:creationId xmlns:a16="http://schemas.microsoft.com/office/drawing/2014/main" id="{3A35837D-932D-F9ED-A6C5-DC53896D664D}"/>
                      </a:ext>
                    </a:extLst>
                  </p:cNvPr>
                  <p:cNvSpPr/>
                  <p:nvPr/>
                </p:nvSpPr>
                <p:spPr>
                  <a:xfrm>
                    <a:off x="1745772" y="5697005"/>
                    <a:ext cx="736270" cy="406689"/>
                  </a:xfrm>
                  <a:custGeom>
                    <a:avLst/>
                    <a:gdLst>
                      <a:gd name="connsiteX0" fmla="*/ 356260 w 736270"/>
                      <a:gd name="connsiteY0" fmla="*/ 795646 h 795646"/>
                      <a:gd name="connsiteX1" fmla="*/ 736270 w 736270"/>
                      <a:gd name="connsiteY1" fmla="*/ 498763 h 795646"/>
                      <a:gd name="connsiteX2" fmla="*/ 463138 w 736270"/>
                      <a:gd name="connsiteY2" fmla="*/ 0 h 795646"/>
                      <a:gd name="connsiteX3" fmla="*/ 0 w 736270"/>
                      <a:gd name="connsiteY3" fmla="*/ 356259 h 795646"/>
                      <a:gd name="connsiteX4" fmla="*/ 356260 w 736270"/>
                      <a:gd name="connsiteY4" fmla="*/ 795646 h 795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6270" h="795646">
                        <a:moveTo>
                          <a:pt x="356260" y="795646"/>
                        </a:moveTo>
                        <a:lnTo>
                          <a:pt x="736270" y="498763"/>
                        </a:lnTo>
                        <a:lnTo>
                          <a:pt x="463138" y="0"/>
                        </a:lnTo>
                        <a:lnTo>
                          <a:pt x="0" y="356259"/>
                        </a:lnTo>
                        <a:lnTo>
                          <a:pt x="356260" y="795646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5" name="Freeform 53">
                    <a:extLst>
                      <a:ext uri="{FF2B5EF4-FFF2-40B4-BE49-F238E27FC236}">
                        <a16:creationId xmlns:a16="http://schemas.microsoft.com/office/drawing/2014/main" id="{F9CB1FAE-9DB0-95B9-F7E4-97D8CD2CAB06}"/>
                      </a:ext>
                    </a:extLst>
                  </p:cNvPr>
                  <p:cNvSpPr/>
                  <p:nvPr/>
                </p:nvSpPr>
                <p:spPr>
                  <a:xfrm>
                    <a:off x="1567642" y="6186821"/>
                    <a:ext cx="961901" cy="528089"/>
                  </a:xfrm>
                  <a:custGeom>
                    <a:avLst/>
                    <a:gdLst>
                      <a:gd name="connsiteX0" fmla="*/ 510639 w 961901"/>
                      <a:gd name="connsiteY0" fmla="*/ 0 h 1033154"/>
                      <a:gd name="connsiteX1" fmla="*/ 961901 w 961901"/>
                      <a:gd name="connsiteY1" fmla="*/ 546265 h 1033154"/>
                      <a:gd name="connsiteX2" fmla="*/ 522514 w 961901"/>
                      <a:gd name="connsiteY2" fmla="*/ 1033154 h 1033154"/>
                      <a:gd name="connsiteX3" fmla="*/ 0 w 961901"/>
                      <a:gd name="connsiteY3" fmla="*/ 498764 h 1033154"/>
                      <a:gd name="connsiteX4" fmla="*/ 510639 w 961901"/>
                      <a:gd name="connsiteY4" fmla="*/ 0 h 1033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1901" h="1033154">
                        <a:moveTo>
                          <a:pt x="510639" y="0"/>
                        </a:moveTo>
                        <a:lnTo>
                          <a:pt x="961901" y="546265"/>
                        </a:lnTo>
                        <a:lnTo>
                          <a:pt x="522514" y="1033154"/>
                        </a:lnTo>
                        <a:lnTo>
                          <a:pt x="0" y="498764"/>
                        </a:lnTo>
                        <a:lnTo>
                          <a:pt x="510639" y="0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6" name="Freeform 54">
                    <a:extLst>
                      <a:ext uri="{FF2B5EF4-FFF2-40B4-BE49-F238E27FC236}">
                        <a16:creationId xmlns:a16="http://schemas.microsoft.com/office/drawing/2014/main" id="{7E066C7D-60F5-A44B-9BC7-260C5714C510}"/>
                      </a:ext>
                    </a:extLst>
                  </p:cNvPr>
                  <p:cNvSpPr/>
                  <p:nvPr/>
                </p:nvSpPr>
                <p:spPr>
                  <a:xfrm>
                    <a:off x="2357351" y="5869378"/>
                    <a:ext cx="783772" cy="418829"/>
                  </a:xfrm>
                  <a:custGeom>
                    <a:avLst/>
                    <a:gdLst>
                      <a:gd name="connsiteX0" fmla="*/ 332509 w 783772"/>
                      <a:gd name="connsiteY0" fmla="*/ 819398 h 819398"/>
                      <a:gd name="connsiteX1" fmla="*/ 783772 w 783772"/>
                      <a:gd name="connsiteY1" fmla="*/ 522515 h 819398"/>
                      <a:gd name="connsiteX2" fmla="*/ 486889 w 783772"/>
                      <a:gd name="connsiteY2" fmla="*/ 0 h 819398"/>
                      <a:gd name="connsiteX3" fmla="*/ 0 w 783772"/>
                      <a:gd name="connsiteY3" fmla="*/ 320634 h 819398"/>
                      <a:gd name="connsiteX4" fmla="*/ 332509 w 783772"/>
                      <a:gd name="connsiteY4" fmla="*/ 819398 h 81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3772" h="819398">
                        <a:moveTo>
                          <a:pt x="332509" y="819398"/>
                        </a:moveTo>
                        <a:lnTo>
                          <a:pt x="783772" y="522515"/>
                        </a:lnTo>
                        <a:lnTo>
                          <a:pt x="486889" y="0"/>
                        </a:lnTo>
                        <a:lnTo>
                          <a:pt x="0" y="320634"/>
                        </a:lnTo>
                        <a:lnTo>
                          <a:pt x="332509" y="819398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9" name="Can 13">
                  <a:extLst>
                    <a:ext uri="{FF2B5EF4-FFF2-40B4-BE49-F238E27FC236}">
                      <a16:creationId xmlns:a16="http://schemas.microsoft.com/office/drawing/2014/main" id="{9DB1F549-9E1E-0FFB-87AD-9F1E59227FAB}"/>
                    </a:ext>
                  </a:extLst>
                </p:cNvPr>
                <p:cNvSpPr/>
                <p:nvPr/>
              </p:nvSpPr>
              <p:spPr>
                <a:xfrm>
                  <a:off x="275634" y="2860308"/>
                  <a:ext cx="266650" cy="411332"/>
                </a:xfrm>
                <a:prstGeom prst="can">
                  <a:avLst>
                    <a:gd name="adj" fmla="val 19344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Rectangle 63">
                  <a:extLst>
                    <a:ext uri="{FF2B5EF4-FFF2-40B4-BE49-F238E27FC236}">
                      <a16:creationId xmlns:a16="http://schemas.microsoft.com/office/drawing/2014/main" id="{2838278E-B3BD-5031-2720-8B693CB310EA}"/>
                    </a:ext>
                  </a:extLst>
                </p:cNvPr>
                <p:cNvSpPr/>
                <p:nvPr/>
              </p:nvSpPr>
              <p:spPr>
                <a:xfrm>
                  <a:off x="379635" y="2997722"/>
                  <a:ext cx="98592" cy="214656"/>
                </a:xfrm>
                <a:prstGeom prst="rect">
                  <a:avLst/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21" name="Group 43">
                  <a:extLst>
                    <a:ext uri="{FF2B5EF4-FFF2-40B4-BE49-F238E27FC236}">
                      <a16:creationId xmlns:a16="http://schemas.microsoft.com/office/drawing/2014/main" id="{75758686-D129-93B9-E8DC-E5DBA593012C}"/>
                    </a:ext>
                  </a:extLst>
                </p:cNvPr>
                <p:cNvGrpSpPr/>
                <p:nvPr/>
              </p:nvGrpSpPr>
              <p:grpSpPr>
                <a:xfrm>
                  <a:off x="-1239177" y="2525587"/>
                  <a:ext cx="1717404" cy="727738"/>
                  <a:chOff x="203910" y="5193544"/>
                  <a:chExt cx="3590306" cy="1521366"/>
                </a:xfrm>
                <a:solidFill>
                  <a:srgbClr val="1F497D">
                    <a:lumMod val="40000"/>
                    <a:lumOff val="60000"/>
                  </a:srgbClr>
                </a:solidFill>
              </p:grpSpPr>
              <p:sp>
                <p:nvSpPr>
                  <p:cNvPr id="348" name="Freeform 42">
                    <a:extLst>
                      <a:ext uri="{FF2B5EF4-FFF2-40B4-BE49-F238E27FC236}">
                        <a16:creationId xmlns:a16="http://schemas.microsoft.com/office/drawing/2014/main" id="{E3E0B390-BE83-2C81-A9A3-897B02CAE4B8}"/>
                      </a:ext>
                    </a:extLst>
                  </p:cNvPr>
                  <p:cNvSpPr/>
                  <p:nvPr/>
                </p:nvSpPr>
                <p:spPr>
                  <a:xfrm>
                    <a:off x="203910" y="5934310"/>
                    <a:ext cx="1033153" cy="540229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3153" h="1056904">
                        <a:moveTo>
                          <a:pt x="581891" y="1056904"/>
                        </a:moveTo>
                        <a:lnTo>
                          <a:pt x="1033153" y="570016"/>
                        </a:lnTo>
                        <a:lnTo>
                          <a:pt x="570015" y="0"/>
                        </a:lnTo>
                        <a:lnTo>
                          <a:pt x="0" y="546265"/>
                        </a:lnTo>
                        <a:lnTo>
                          <a:pt x="581891" y="1056904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9" name="Freeform 36">
                    <a:extLst>
                      <a:ext uri="{FF2B5EF4-FFF2-40B4-BE49-F238E27FC236}">
                        <a16:creationId xmlns:a16="http://schemas.microsoft.com/office/drawing/2014/main" id="{487CFB15-C711-616C-2D08-EE4E49769B71}"/>
                      </a:ext>
                    </a:extLst>
                  </p:cNvPr>
                  <p:cNvSpPr/>
                  <p:nvPr/>
                </p:nvSpPr>
                <p:spPr>
                  <a:xfrm>
                    <a:off x="1060913" y="5539617"/>
                    <a:ext cx="843148" cy="424898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  <a:gd name="connsiteX0" fmla="*/ 581891 w 1033153"/>
                      <a:gd name="connsiteY0" fmla="*/ 1009402 h 1009402"/>
                      <a:gd name="connsiteX1" fmla="*/ 1033153 w 1033153"/>
                      <a:gd name="connsiteY1" fmla="*/ 522514 h 1009402"/>
                      <a:gd name="connsiteX2" fmla="*/ 391885 w 1033153"/>
                      <a:gd name="connsiteY2" fmla="*/ 0 h 1009402"/>
                      <a:gd name="connsiteX3" fmla="*/ 0 w 1033153"/>
                      <a:gd name="connsiteY3" fmla="*/ 498763 h 1009402"/>
                      <a:gd name="connsiteX4" fmla="*/ 581891 w 1033153"/>
                      <a:gd name="connsiteY4" fmla="*/ 1009402 h 1009402"/>
                      <a:gd name="connsiteX0" fmla="*/ 641268 w 1092530"/>
                      <a:gd name="connsiteY0" fmla="*/ 1009402 h 1009402"/>
                      <a:gd name="connsiteX1" fmla="*/ 1092530 w 1092530"/>
                      <a:gd name="connsiteY1" fmla="*/ 522514 h 1009402"/>
                      <a:gd name="connsiteX2" fmla="*/ 451262 w 1092530"/>
                      <a:gd name="connsiteY2" fmla="*/ 0 h 1009402"/>
                      <a:gd name="connsiteX3" fmla="*/ 0 w 1092530"/>
                      <a:gd name="connsiteY3" fmla="*/ 581891 h 1009402"/>
                      <a:gd name="connsiteX4" fmla="*/ 641268 w 1092530"/>
                      <a:gd name="connsiteY4" fmla="*/ 1009402 h 1009402"/>
                      <a:gd name="connsiteX0" fmla="*/ 688770 w 1092530"/>
                      <a:gd name="connsiteY0" fmla="*/ 938150 h 938150"/>
                      <a:gd name="connsiteX1" fmla="*/ 1092530 w 1092530"/>
                      <a:gd name="connsiteY1" fmla="*/ 522514 h 938150"/>
                      <a:gd name="connsiteX2" fmla="*/ 451262 w 1092530"/>
                      <a:gd name="connsiteY2" fmla="*/ 0 h 938150"/>
                      <a:gd name="connsiteX3" fmla="*/ 0 w 1092530"/>
                      <a:gd name="connsiteY3" fmla="*/ 581891 h 938150"/>
                      <a:gd name="connsiteX4" fmla="*/ 688770 w 1092530"/>
                      <a:gd name="connsiteY4" fmla="*/ 938150 h 938150"/>
                      <a:gd name="connsiteX0" fmla="*/ 688770 w 950026"/>
                      <a:gd name="connsiteY0" fmla="*/ 938150 h 938150"/>
                      <a:gd name="connsiteX1" fmla="*/ 950026 w 950026"/>
                      <a:gd name="connsiteY1" fmla="*/ 486888 h 938150"/>
                      <a:gd name="connsiteX2" fmla="*/ 451262 w 950026"/>
                      <a:gd name="connsiteY2" fmla="*/ 0 h 938150"/>
                      <a:gd name="connsiteX3" fmla="*/ 0 w 950026"/>
                      <a:gd name="connsiteY3" fmla="*/ 581891 h 938150"/>
                      <a:gd name="connsiteX4" fmla="*/ 688770 w 950026"/>
                      <a:gd name="connsiteY4" fmla="*/ 938150 h 938150"/>
                      <a:gd name="connsiteX0" fmla="*/ 688770 w 950026"/>
                      <a:gd name="connsiteY0" fmla="*/ 819397 h 819397"/>
                      <a:gd name="connsiteX1" fmla="*/ 950026 w 950026"/>
                      <a:gd name="connsiteY1" fmla="*/ 368135 h 819397"/>
                      <a:gd name="connsiteX2" fmla="*/ 688769 w 950026"/>
                      <a:gd name="connsiteY2" fmla="*/ 0 h 819397"/>
                      <a:gd name="connsiteX3" fmla="*/ 0 w 950026"/>
                      <a:gd name="connsiteY3" fmla="*/ 463138 h 819397"/>
                      <a:gd name="connsiteX4" fmla="*/ 688770 w 950026"/>
                      <a:gd name="connsiteY4" fmla="*/ 819397 h 819397"/>
                      <a:gd name="connsiteX0" fmla="*/ 605643 w 866899"/>
                      <a:gd name="connsiteY0" fmla="*/ 819397 h 819397"/>
                      <a:gd name="connsiteX1" fmla="*/ 866899 w 866899"/>
                      <a:gd name="connsiteY1" fmla="*/ 368135 h 819397"/>
                      <a:gd name="connsiteX2" fmla="*/ 605642 w 866899"/>
                      <a:gd name="connsiteY2" fmla="*/ 0 h 819397"/>
                      <a:gd name="connsiteX3" fmla="*/ 0 w 866899"/>
                      <a:gd name="connsiteY3" fmla="*/ 261258 h 819397"/>
                      <a:gd name="connsiteX4" fmla="*/ 605643 w 866899"/>
                      <a:gd name="connsiteY4" fmla="*/ 819397 h 819397"/>
                      <a:gd name="connsiteX0" fmla="*/ 451264 w 866899"/>
                      <a:gd name="connsiteY0" fmla="*/ 724394 h 724394"/>
                      <a:gd name="connsiteX1" fmla="*/ 866899 w 866899"/>
                      <a:gd name="connsiteY1" fmla="*/ 368135 h 724394"/>
                      <a:gd name="connsiteX2" fmla="*/ 605642 w 866899"/>
                      <a:gd name="connsiteY2" fmla="*/ 0 h 724394"/>
                      <a:gd name="connsiteX3" fmla="*/ 0 w 866899"/>
                      <a:gd name="connsiteY3" fmla="*/ 261258 h 724394"/>
                      <a:gd name="connsiteX4" fmla="*/ 451264 w 866899"/>
                      <a:gd name="connsiteY4" fmla="*/ 724394 h 724394"/>
                      <a:gd name="connsiteX0" fmla="*/ 451264 w 878775"/>
                      <a:gd name="connsiteY0" fmla="*/ 724394 h 724394"/>
                      <a:gd name="connsiteX1" fmla="*/ 878775 w 878775"/>
                      <a:gd name="connsiteY1" fmla="*/ 498763 h 724394"/>
                      <a:gd name="connsiteX2" fmla="*/ 605642 w 878775"/>
                      <a:gd name="connsiteY2" fmla="*/ 0 h 724394"/>
                      <a:gd name="connsiteX3" fmla="*/ 0 w 878775"/>
                      <a:gd name="connsiteY3" fmla="*/ 261258 h 724394"/>
                      <a:gd name="connsiteX4" fmla="*/ 451264 w 878775"/>
                      <a:gd name="connsiteY4" fmla="*/ 724394 h 724394"/>
                      <a:gd name="connsiteX0" fmla="*/ 451264 w 878775"/>
                      <a:gd name="connsiteY0" fmla="*/ 783770 h 783770"/>
                      <a:gd name="connsiteX1" fmla="*/ 878775 w 878775"/>
                      <a:gd name="connsiteY1" fmla="*/ 558139 h 783770"/>
                      <a:gd name="connsiteX2" fmla="*/ 546265 w 878775"/>
                      <a:gd name="connsiteY2" fmla="*/ 0 h 783770"/>
                      <a:gd name="connsiteX3" fmla="*/ 0 w 878775"/>
                      <a:gd name="connsiteY3" fmla="*/ 320634 h 783770"/>
                      <a:gd name="connsiteX4" fmla="*/ 451264 w 878775"/>
                      <a:gd name="connsiteY4" fmla="*/ 783770 h 783770"/>
                      <a:gd name="connsiteX0" fmla="*/ 451264 w 878775"/>
                      <a:gd name="connsiteY0" fmla="*/ 831271 h 831271"/>
                      <a:gd name="connsiteX1" fmla="*/ 878775 w 878775"/>
                      <a:gd name="connsiteY1" fmla="*/ 605640 h 831271"/>
                      <a:gd name="connsiteX2" fmla="*/ 498764 w 878775"/>
                      <a:gd name="connsiteY2" fmla="*/ 0 h 831271"/>
                      <a:gd name="connsiteX3" fmla="*/ 0 w 878775"/>
                      <a:gd name="connsiteY3" fmla="*/ 368135 h 831271"/>
                      <a:gd name="connsiteX4" fmla="*/ 451264 w 878775"/>
                      <a:gd name="connsiteY4" fmla="*/ 831271 h 831271"/>
                      <a:gd name="connsiteX0" fmla="*/ 415638 w 843149"/>
                      <a:gd name="connsiteY0" fmla="*/ 831271 h 831271"/>
                      <a:gd name="connsiteX1" fmla="*/ 843149 w 843149"/>
                      <a:gd name="connsiteY1" fmla="*/ 605640 h 831271"/>
                      <a:gd name="connsiteX2" fmla="*/ 463138 w 843149"/>
                      <a:gd name="connsiteY2" fmla="*/ 0 h 831271"/>
                      <a:gd name="connsiteX3" fmla="*/ 0 w 843149"/>
                      <a:gd name="connsiteY3" fmla="*/ 391886 h 831271"/>
                      <a:gd name="connsiteX4" fmla="*/ 415638 w 843149"/>
                      <a:gd name="connsiteY4" fmla="*/ 831271 h 831271"/>
                      <a:gd name="connsiteX0" fmla="*/ 415638 w 807523"/>
                      <a:gd name="connsiteY0" fmla="*/ 831271 h 831271"/>
                      <a:gd name="connsiteX1" fmla="*/ 807523 w 807523"/>
                      <a:gd name="connsiteY1" fmla="*/ 510638 h 831271"/>
                      <a:gd name="connsiteX2" fmla="*/ 463138 w 807523"/>
                      <a:gd name="connsiteY2" fmla="*/ 0 h 831271"/>
                      <a:gd name="connsiteX3" fmla="*/ 0 w 807523"/>
                      <a:gd name="connsiteY3" fmla="*/ 391886 h 831271"/>
                      <a:gd name="connsiteX4" fmla="*/ 415638 w 807523"/>
                      <a:gd name="connsiteY4" fmla="*/ 831271 h 831271"/>
                      <a:gd name="connsiteX0" fmla="*/ 451263 w 843148"/>
                      <a:gd name="connsiteY0" fmla="*/ 831271 h 831271"/>
                      <a:gd name="connsiteX1" fmla="*/ 843148 w 843148"/>
                      <a:gd name="connsiteY1" fmla="*/ 510638 h 831271"/>
                      <a:gd name="connsiteX2" fmla="*/ 498763 w 843148"/>
                      <a:gd name="connsiteY2" fmla="*/ 0 h 831271"/>
                      <a:gd name="connsiteX3" fmla="*/ 0 w 843148"/>
                      <a:gd name="connsiteY3" fmla="*/ 391886 h 831271"/>
                      <a:gd name="connsiteX4" fmla="*/ 451263 w 843148"/>
                      <a:gd name="connsiteY4" fmla="*/ 831271 h 83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3148" h="831271">
                        <a:moveTo>
                          <a:pt x="451263" y="831271"/>
                        </a:moveTo>
                        <a:lnTo>
                          <a:pt x="843148" y="510638"/>
                        </a:lnTo>
                        <a:lnTo>
                          <a:pt x="498763" y="0"/>
                        </a:lnTo>
                        <a:lnTo>
                          <a:pt x="0" y="391886"/>
                        </a:lnTo>
                        <a:lnTo>
                          <a:pt x="451263" y="831271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0" name="Freeform 37">
                    <a:extLst>
                      <a:ext uri="{FF2B5EF4-FFF2-40B4-BE49-F238E27FC236}">
                        <a16:creationId xmlns:a16="http://schemas.microsoft.com/office/drawing/2014/main" id="{7B5FC227-87A0-DBD6-E4B7-2BC302461653}"/>
                      </a:ext>
                    </a:extLst>
                  </p:cNvPr>
                  <p:cNvSpPr/>
                  <p:nvPr/>
                </p:nvSpPr>
                <p:spPr>
                  <a:xfrm>
                    <a:off x="1989216" y="5280128"/>
                    <a:ext cx="760021" cy="370268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  <a:gd name="connsiteX0" fmla="*/ 581891 w 1033153"/>
                      <a:gd name="connsiteY0" fmla="*/ 1009402 h 1009402"/>
                      <a:gd name="connsiteX1" fmla="*/ 1033153 w 1033153"/>
                      <a:gd name="connsiteY1" fmla="*/ 522514 h 1009402"/>
                      <a:gd name="connsiteX2" fmla="*/ 391885 w 1033153"/>
                      <a:gd name="connsiteY2" fmla="*/ 0 h 1009402"/>
                      <a:gd name="connsiteX3" fmla="*/ 0 w 1033153"/>
                      <a:gd name="connsiteY3" fmla="*/ 498763 h 1009402"/>
                      <a:gd name="connsiteX4" fmla="*/ 581891 w 1033153"/>
                      <a:gd name="connsiteY4" fmla="*/ 1009402 h 1009402"/>
                      <a:gd name="connsiteX0" fmla="*/ 641268 w 1092530"/>
                      <a:gd name="connsiteY0" fmla="*/ 1009402 h 1009402"/>
                      <a:gd name="connsiteX1" fmla="*/ 1092530 w 1092530"/>
                      <a:gd name="connsiteY1" fmla="*/ 522514 h 1009402"/>
                      <a:gd name="connsiteX2" fmla="*/ 451262 w 1092530"/>
                      <a:gd name="connsiteY2" fmla="*/ 0 h 1009402"/>
                      <a:gd name="connsiteX3" fmla="*/ 0 w 1092530"/>
                      <a:gd name="connsiteY3" fmla="*/ 581891 h 1009402"/>
                      <a:gd name="connsiteX4" fmla="*/ 641268 w 1092530"/>
                      <a:gd name="connsiteY4" fmla="*/ 1009402 h 1009402"/>
                      <a:gd name="connsiteX0" fmla="*/ 688770 w 1092530"/>
                      <a:gd name="connsiteY0" fmla="*/ 938150 h 938150"/>
                      <a:gd name="connsiteX1" fmla="*/ 1092530 w 1092530"/>
                      <a:gd name="connsiteY1" fmla="*/ 522514 h 938150"/>
                      <a:gd name="connsiteX2" fmla="*/ 451262 w 1092530"/>
                      <a:gd name="connsiteY2" fmla="*/ 0 h 938150"/>
                      <a:gd name="connsiteX3" fmla="*/ 0 w 1092530"/>
                      <a:gd name="connsiteY3" fmla="*/ 581891 h 938150"/>
                      <a:gd name="connsiteX4" fmla="*/ 688770 w 1092530"/>
                      <a:gd name="connsiteY4" fmla="*/ 938150 h 938150"/>
                      <a:gd name="connsiteX0" fmla="*/ 688770 w 950026"/>
                      <a:gd name="connsiteY0" fmla="*/ 938150 h 938150"/>
                      <a:gd name="connsiteX1" fmla="*/ 950026 w 950026"/>
                      <a:gd name="connsiteY1" fmla="*/ 486888 h 938150"/>
                      <a:gd name="connsiteX2" fmla="*/ 451262 w 950026"/>
                      <a:gd name="connsiteY2" fmla="*/ 0 h 938150"/>
                      <a:gd name="connsiteX3" fmla="*/ 0 w 950026"/>
                      <a:gd name="connsiteY3" fmla="*/ 581891 h 938150"/>
                      <a:gd name="connsiteX4" fmla="*/ 688770 w 950026"/>
                      <a:gd name="connsiteY4" fmla="*/ 938150 h 938150"/>
                      <a:gd name="connsiteX0" fmla="*/ 688770 w 950026"/>
                      <a:gd name="connsiteY0" fmla="*/ 819397 h 819397"/>
                      <a:gd name="connsiteX1" fmla="*/ 950026 w 950026"/>
                      <a:gd name="connsiteY1" fmla="*/ 368135 h 819397"/>
                      <a:gd name="connsiteX2" fmla="*/ 688769 w 950026"/>
                      <a:gd name="connsiteY2" fmla="*/ 0 h 819397"/>
                      <a:gd name="connsiteX3" fmla="*/ 0 w 950026"/>
                      <a:gd name="connsiteY3" fmla="*/ 463138 h 819397"/>
                      <a:gd name="connsiteX4" fmla="*/ 688770 w 950026"/>
                      <a:gd name="connsiteY4" fmla="*/ 819397 h 819397"/>
                      <a:gd name="connsiteX0" fmla="*/ 605643 w 866899"/>
                      <a:gd name="connsiteY0" fmla="*/ 819397 h 819397"/>
                      <a:gd name="connsiteX1" fmla="*/ 866899 w 866899"/>
                      <a:gd name="connsiteY1" fmla="*/ 368135 h 819397"/>
                      <a:gd name="connsiteX2" fmla="*/ 605642 w 866899"/>
                      <a:gd name="connsiteY2" fmla="*/ 0 h 819397"/>
                      <a:gd name="connsiteX3" fmla="*/ 0 w 866899"/>
                      <a:gd name="connsiteY3" fmla="*/ 261258 h 819397"/>
                      <a:gd name="connsiteX4" fmla="*/ 605643 w 866899"/>
                      <a:gd name="connsiteY4" fmla="*/ 819397 h 819397"/>
                      <a:gd name="connsiteX0" fmla="*/ 451264 w 866899"/>
                      <a:gd name="connsiteY0" fmla="*/ 724394 h 724394"/>
                      <a:gd name="connsiteX1" fmla="*/ 866899 w 866899"/>
                      <a:gd name="connsiteY1" fmla="*/ 368135 h 724394"/>
                      <a:gd name="connsiteX2" fmla="*/ 605642 w 866899"/>
                      <a:gd name="connsiteY2" fmla="*/ 0 h 724394"/>
                      <a:gd name="connsiteX3" fmla="*/ 0 w 866899"/>
                      <a:gd name="connsiteY3" fmla="*/ 261258 h 724394"/>
                      <a:gd name="connsiteX4" fmla="*/ 451264 w 866899"/>
                      <a:gd name="connsiteY4" fmla="*/ 724394 h 724394"/>
                      <a:gd name="connsiteX0" fmla="*/ 451264 w 878775"/>
                      <a:gd name="connsiteY0" fmla="*/ 724394 h 724394"/>
                      <a:gd name="connsiteX1" fmla="*/ 878775 w 878775"/>
                      <a:gd name="connsiteY1" fmla="*/ 498763 h 724394"/>
                      <a:gd name="connsiteX2" fmla="*/ 605642 w 878775"/>
                      <a:gd name="connsiteY2" fmla="*/ 0 h 724394"/>
                      <a:gd name="connsiteX3" fmla="*/ 0 w 878775"/>
                      <a:gd name="connsiteY3" fmla="*/ 261258 h 724394"/>
                      <a:gd name="connsiteX4" fmla="*/ 451264 w 878775"/>
                      <a:gd name="connsiteY4" fmla="*/ 724394 h 724394"/>
                      <a:gd name="connsiteX0" fmla="*/ 451264 w 878775"/>
                      <a:gd name="connsiteY0" fmla="*/ 783770 h 783770"/>
                      <a:gd name="connsiteX1" fmla="*/ 878775 w 878775"/>
                      <a:gd name="connsiteY1" fmla="*/ 558139 h 783770"/>
                      <a:gd name="connsiteX2" fmla="*/ 546265 w 878775"/>
                      <a:gd name="connsiteY2" fmla="*/ 0 h 783770"/>
                      <a:gd name="connsiteX3" fmla="*/ 0 w 878775"/>
                      <a:gd name="connsiteY3" fmla="*/ 320634 h 783770"/>
                      <a:gd name="connsiteX4" fmla="*/ 451264 w 878775"/>
                      <a:gd name="connsiteY4" fmla="*/ 783770 h 783770"/>
                      <a:gd name="connsiteX0" fmla="*/ 451264 w 878775"/>
                      <a:gd name="connsiteY0" fmla="*/ 831271 h 831271"/>
                      <a:gd name="connsiteX1" fmla="*/ 878775 w 878775"/>
                      <a:gd name="connsiteY1" fmla="*/ 605640 h 831271"/>
                      <a:gd name="connsiteX2" fmla="*/ 498764 w 878775"/>
                      <a:gd name="connsiteY2" fmla="*/ 0 h 831271"/>
                      <a:gd name="connsiteX3" fmla="*/ 0 w 878775"/>
                      <a:gd name="connsiteY3" fmla="*/ 368135 h 831271"/>
                      <a:gd name="connsiteX4" fmla="*/ 451264 w 878775"/>
                      <a:gd name="connsiteY4" fmla="*/ 831271 h 831271"/>
                      <a:gd name="connsiteX0" fmla="*/ 415638 w 843149"/>
                      <a:gd name="connsiteY0" fmla="*/ 831271 h 831271"/>
                      <a:gd name="connsiteX1" fmla="*/ 843149 w 843149"/>
                      <a:gd name="connsiteY1" fmla="*/ 605640 h 831271"/>
                      <a:gd name="connsiteX2" fmla="*/ 463138 w 843149"/>
                      <a:gd name="connsiteY2" fmla="*/ 0 h 831271"/>
                      <a:gd name="connsiteX3" fmla="*/ 0 w 843149"/>
                      <a:gd name="connsiteY3" fmla="*/ 391886 h 831271"/>
                      <a:gd name="connsiteX4" fmla="*/ 415638 w 843149"/>
                      <a:gd name="connsiteY4" fmla="*/ 831271 h 831271"/>
                      <a:gd name="connsiteX0" fmla="*/ 415638 w 807523"/>
                      <a:gd name="connsiteY0" fmla="*/ 831271 h 831271"/>
                      <a:gd name="connsiteX1" fmla="*/ 807523 w 807523"/>
                      <a:gd name="connsiteY1" fmla="*/ 510638 h 831271"/>
                      <a:gd name="connsiteX2" fmla="*/ 463138 w 807523"/>
                      <a:gd name="connsiteY2" fmla="*/ 0 h 831271"/>
                      <a:gd name="connsiteX3" fmla="*/ 0 w 807523"/>
                      <a:gd name="connsiteY3" fmla="*/ 391886 h 831271"/>
                      <a:gd name="connsiteX4" fmla="*/ 415638 w 807523"/>
                      <a:gd name="connsiteY4" fmla="*/ 831271 h 831271"/>
                      <a:gd name="connsiteX0" fmla="*/ 451263 w 843148"/>
                      <a:gd name="connsiteY0" fmla="*/ 831271 h 831271"/>
                      <a:gd name="connsiteX1" fmla="*/ 843148 w 843148"/>
                      <a:gd name="connsiteY1" fmla="*/ 510638 h 831271"/>
                      <a:gd name="connsiteX2" fmla="*/ 498763 w 843148"/>
                      <a:gd name="connsiteY2" fmla="*/ 0 h 831271"/>
                      <a:gd name="connsiteX3" fmla="*/ 0 w 843148"/>
                      <a:gd name="connsiteY3" fmla="*/ 391886 h 831271"/>
                      <a:gd name="connsiteX4" fmla="*/ 451263 w 843148"/>
                      <a:gd name="connsiteY4" fmla="*/ 831271 h 831271"/>
                      <a:gd name="connsiteX0" fmla="*/ 451263 w 843148"/>
                      <a:gd name="connsiteY0" fmla="*/ 760019 h 760019"/>
                      <a:gd name="connsiteX1" fmla="*/ 843148 w 843148"/>
                      <a:gd name="connsiteY1" fmla="*/ 439386 h 760019"/>
                      <a:gd name="connsiteX2" fmla="*/ 688768 w 843148"/>
                      <a:gd name="connsiteY2" fmla="*/ 0 h 760019"/>
                      <a:gd name="connsiteX3" fmla="*/ 0 w 843148"/>
                      <a:gd name="connsiteY3" fmla="*/ 320634 h 760019"/>
                      <a:gd name="connsiteX4" fmla="*/ 451263 w 843148"/>
                      <a:gd name="connsiteY4" fmla="*/ 760019 h 760019"/>
                      <a:gd name="connsiteX0" fmla="*/ 368136 w 760021"/>
                      <a:gd name="connsiteY0" fmla="*/ 760019 h 760019"/>
                      <a:gd name="connsiteX1" fmla="*/ 760021 w 760021"/>
                      <a:gd name="connsiteY1" fmla="*/ 439386 h 760019"/>
                      <a:gd name="connsiteX2" fmla="*/ 605641 w 760021"/>
                      <a:gd name="connsiteY2" fmla="*/ 0 h 760019"/>
                      <a:gd name="connsiteX3" fmla="*/ 0 w 760021"/>
                      <a:gd name="connsiteY3" fmla="*/ 213756 h 760019"/>
                      <a:gd name="connsiteX4" fmla="*/ 368136 w 760021"/>
                      <a:gd name="connsiteY4" fmla="*/ 760019 h 760019"/>
                      <a:gd name="connsiteX0" fmla="*/ 368136 w 760021"/>
                      <a:gd name="connsiteY0" fmla="*/ 783770 h 783770"/>
                      <a:gd name="connsiteX1" fmla="*/ 760021 w 760021"/>
                      <a:gd name="connsiteY1" fmla="*/ 463137 h 783770"/>
                      <a:gd name="connsiteX2" fmla="*/ 570015 w 760021"/>
                      <a:gd name="connsiteY2" fmla="*/ 0 h 783770"/>
                      <a:gd name="connsiteX3" fmla="*/ 0 w 760021"/>
                      <a:gd name="connsiteY3" fmla="*/ 237507 h 783770"/>
                      <a:gd name="connsiteX4" fmla="*/ 368136 w 760021"/>
                      <a:gd name="connsiteY4" fmla="*/ 783770 h 783770"/>
                      <a:gd name="connsiteX0" fmla="*/ 368136 w 760021"/>
                      <a:gd name="connsiteY0" fmla="*/ 783770 h 783770"/>
                      <a:gd name="connsiteX1" fmla="*/ 760021 w 760021"/>
                      <a:gd name="connsiteY1" fmla="*/ 510639 h 783770"/>
                      <a:gd name="connsiteX2" fmla="*/ 570015 w 760021"/>
                      <a:gd name="connsiteY2" fmla="*/ 0 h 783770"/>
                      <a:gd name="connsiteX3" fmla="*/ 0 w 760021"/>
                      <a:gd name="connsiteY3" fmla="*/ 237507 h 783770"/>
                      <a:gd name="connsiteX4" fmla="*/ 368136 w 760021"/>
                      <a:gd name="connsiteY4" fmla="*/ 783770 h 783770"/>
                      <a:gd name="connsiteX0" fmla="*/ 308759 w 760021"/>
                      <a:gd name="connsiteY0" fmla="*/ 724393 h 724393"/>
                      <a:gd name="connsiteX1" fmla="*/ 760021 w 760021"/>
                      <a:gd name="connsiteY1" fmla="*/ 510639 h 724393"/>
                      <a:gd name="connsiteX2" fmla="*/ 570015 w 760021"/>
                      <a:gd name="connsiteY2" fmla="*/ 0 h 724393"/>
                      <a:gd name="connsiteX3" fmla="*/ 0 w 760021"/>
                      <a:gd name="connsiteY3" fmla="*/ 237507 h 724393"/>
                      <a:gd name="connsiteX4" fmla="*/ 308759 w 760021"/>
                      <a:gd name="connsiteY4" fmla="*/ 724393 h 7243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0021" h="724393">
                        <a:moveTo>
                          <a:pt x="308759" y="724393"/>
                        </a:moveTo>
                        <a:lnTo>
                          <a:pt x="760021" y="510639"/>
                        </a:lnTo>
                        <a:lnTo>
                          <a:pt x="570015" y="0"/>
                        </a:lnTo>
                        <a:lnTo>
                          <a:pt x="0" y="237507"/>
                        </a:lnTo>
                        <a:lnTo>
                          <a:pt x="308759" y="724393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1" name="Freeform 39">
                    <a:extLst>
                      <a:ext uri="{FF2B5EF4-FFF2-40B4-BE49-F238E27FC236}">
                        <a16:creationId xmlns:a16="http://schemas.microsoft.com/office/drawing/2014/main" id="{96EFD215-275B-2BE6-E443-577C9147C1EC}"/>
                      </a:ext>
                    </a:extLst>
                  </p:cNvPr>
                  <p:cNvSpPr/>
                  <p:nvPr/>
                </p:nvSpPr>
                <p:spPr>
                  <a:xfrm>
                    <a:off x="3005570" y="5193544"/>
                    <a:ext cx="548178" cy="238989"/>
                  </a:xfrm>
                  <a:custGeom>
                    <a:avLst/>
                    <a:gdLst>
                      <a:gd name="connsiteX0" fmla="*/ 59377 w 653143"/>
                      <a:gd name="connsiteY0" fmla="*/ 605641 h 605641"/>
                      <a:gd name="connsiteX1" fmla="*/ 653143 w 653143"/>
                      <a:gd name="connsiteY1" fmla="*/ 546265 h 605641"/>
                      <a:gd name="connsiteX2" fmla="*/ 641268 w 653143"/>
                      <a:gd name="connsiteY2" fmla="*/ 0 h 605641"/>
                      <a:gd name="connsiteX3" fmla="*/ 0 w 653143"/>
                      <a:gd name="connsiteY3" fmla="*/ 95002 h 605641"/>
                      <a:gd name="connsiteX4" fmla="*/ 59377 w 653143"/>
                      <a:gd name="connsiteY4" fmla="*/ 605641 h 605641"/>
                      <a:gd name="connsiteX0" fmla="*/ 59377 w 653143"/>
                      <a:gd name="connsiteY0" fmla="*/ 534389 h 534389"/>
                      <a:gd name="connsiteX1" fmla="*/ 653143 w 653143"/>
                      <a:gd name="connsiteY1" fmla="*/ 475013 h 534389"/>
                      <a:gd name="connsiteX2" fmla="*/ 641268 w 653143"/>
                      <a:gd name="connsiteY2" fmla="*/ 0 h 534389"/>
                      <a:gd name="connsiteX3" fmla="*/ 0 w 653143"/>
                      <a:gd name="connsiteY3" fmla="*/ 23750 h 534389"/>
                      <a:gd name="connsiteX4" fmla="*/ 59377 w 653143"/>
                      <a:gd name="connsiteY4" fmla="*/ 534389 h 534389"/>
                      <a:gd name="connsiteX0" fmla="*/ 95003 w 653143"/>
                      <a:gd name="connsiteY0" fmla="*/ 593765 h 593765"/>
                      <a:gd name="connsiteX1" fmla="*/ 653143 w 653143"/>
                      <a:gd name="connsiteY1" fmla="*/ 475013 h 593765"/>
                      <a:gd name="connsiteX2" fmla="*/ 641268 w 653143"/>
                      <a:gd name="connsiteY2" fmla="*/ 0 h 593765"/>
                      <a:gd name="connsiteX3" fmla="*/ 0 w 653143"/>
                      <a:gd name="connsiteY3" fmla="*/ 23750 h 593765"/>
                      <a:gd name="connsiteX4" fmla="*/ 95003 w 653143"/>
                      <a:gd name="connsiteY4" fmla="*/ 593765 h 593765"/>
                      <a:gd name="connsiteX0" fmla="*/ 95003 w 641268"/>
                      <a:gd name="connsiteY0" fmla="*/ 593765 h 593765"/>
                      <a:gd name="connsiteX1" fmla="*/ 629392 w 641268"/>
                      <a:gd name="connsiteY1" fmla="*/ 558140 h 593765"/>
                      <a:gd name="connsiteX2" fmla="*/ 641268 w 641268"/>
                      <a:gd name="connsiteY2" fmla="*/ 0 h 593765"/>
                      <a:gd name="connsiteX3" fmla="*/ 0 w 641268"/>
                      <a:gd name="connsiteY3" fmla="*/ 23750 h 593765"/>
                      <a:gd name="connsiteX4" fmla="*/ 95003 w 641268"/>
                      <a:gd name="connsiteY4" fmla="*/ 593765 h 593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268" h="593765">
                        <a:moveTo>
                          <a:pt x="95003" y="593765"/>
                        </a:moveTo>
                        <a:lnTo>
                          <a:pt x="629392" y="558140"/>
                        </a:lnTo>
                        <a:lnTo>
                          <a:pt x="641268" y="0"/>
                        </a:lnTo>
                        <a:lnTo>
                          <a:pt x="0" y="23750"/>
                        </a:lnTo>
                        <a:lnTo>
                          <a:pt x="95003" y="593765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2" name="Freeform 33">
                    <a:extLst>
                      <a:ext uri="{FF2B5EF4-FFF2-40B4-BE49-F238E27FC236}">
                        <a16:creationId xmlns:a16="http://schemas.microsoft.com/office/drawing/2014/main" id="{CE32E85C-5562-F233-24DB-766B4AB95055}"/>
                      </a:ext>
                    </a:extLst>
                  </p:cNvPr>
                  <p:cNvSpPr/>
                  <p:nvPr/>
                </p:nvSpPr>
                <p:spPr>
                  <a:xfrm>
                    <a:off x="2529543" y="5465262"/>
                    <a:ext cx="665018" cy="339919"/>
                  </a:xfrm>
                  <a:custGeom>
                    <a:avLst/>
                    <a:gdLst>
                      <a:gd name="connsiteX0" fmla="*/ 213756 w 665018"/>
                      <a:gd name="connsiteY0" fmla="*/ 665018 h 665018"/>
                      <a:gd name="connsiteX1" fmla="*/ 665018 w 665018"/>
                      <a:gd name="connsiteY1" fmla="*/ 522514 h 665018"/>
                      <a:gd name="connsiteX2" fmla="*/ 581891 w 665018"/>
                      <a:gd name="connsiteY2" fmla="*/ 0 h 665018"/>
                      <a:gd name="connsiteX3" fmla="*/ 0 w 665018"/>
                      <a:gd name="connsiteY3" fmla="*/ 178130 h 665018"/>
                      <a:gd name="connsiteX4" fmla="*/ 213756 w 665018"/>
                      <a:gd name="connsiteY4" fmla="*/ 665018 h 665018"/>
                      <a:gd name="connsiteX0" fmla="*/ 213756 w 665018"/>
                      <a:gd name="connsiteY0" fmla="*/ 665018 h 665018"/>
                      <a:gd name="connsiteX1" fmla="*/ 665018 w 665018"/>
                      <a:gd name="connsiteY1" fmla="*/ 522514 h 665018"/>
                      <a:gd name="connsiteX2" fmla="*/ 534390 w 665018"/>
                      <a:gd name="connsiteY2" fmla="*/ 0 h 665018"/>
                      <a:gd name="connsiteX3" fmla="*/ 0 w 665018"/>
                      <a:gd name="connsiteY3" fmla="*/ 178130 h 665018"/>
                      <a:gd name="connsiteX4" fmla="*/ 213756 w 665018"/>
                      <a:gd name="connsiteY4" fmla="*/ 665018 h 6650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5018" h="665018">
                        <a:moveTo>
                          <a:pt x="213756" y="665018"/>
                        </a:moveTo>
                        <a:lnTo>
                          <a:pt x="665018" y="522514"/>
                        </a:lnTo>
                        <a:lnTo>
                          <a:pt x="534390" y="0"/>
                        </a:lnTo>
                        <a:lnTo>
                          <a:pt x="0" y="178130"/>
                        </a:lnTo>
                        <a:lnTo>
                          <a:pt x="213756" y="665018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3" name="Freeform 32">
                    <a:extLst>
                      <a:ext uri="{FF2B5EF4-FFF2-40B4-BE49-F238E27FC236}">
                        <a16:creationId xmlns:a16="http://schemas.microsoft.com/office/drawing/2014/main" id="{BEFED539-5B87-4CFE-7B30-8659B4416240}"/>
                      </a:ext>
                    </a:extLst>
                  </p:cNvPr>
                  <p:cNvSpPr/>
                  <p:nvPr/>
                </p:nvSpPr>
                <p:spPr>
                  <a:xfrm>
                    <a:off x="3152948" y="5692918"/>
                    <a:ext cx="641268" cy="303499"/>
                  </a:xfrm>
                  <a:custGeom>
                    <a:avLst/>
                    <a:gdLst>
                      <a:gd name="connsiteX0" fmla="*/ 59377 w 653143"/>
                      <a:gd name="connsiteY0" fmla="*/ 605641 h 605641"/>
                      <a:gd name="connsiteX1" fmla="*/ 653143 w 653143"/>
                      <a:gd name="connsiteY1" fmla="*/ 546265 h 605641"/>
                      <a:gd name="connsiteX2" fmla="*/ 641268 w 653143"/>
                      <a:gd name="connsiteY2" fmla="*/ 0 h 605641"/>
                      <a:gd name="connsiteX3" fmla="*/ 0 w 653143"/>
                      <a:gd name="connsiteY3" fmla="*/ 95002 h 605641"/>
                      <a:gd name="connsiteX4" fmla="*/ 59377 w 653143"/>
                      <a:gd name="connsiteY4" fmla="*/ 605641 h 605641"/>
                      <a:gd name="connsiteX0" fmla="*/ 59377 w 653143"/>
                      <a:gd name="connsiteY0" fmla="*/ 534389 h 534389"/>
                      <a:gd name="connsiteX1" fmla="*/ 653143 w 653143"/>
                      <a:gd name="connsiteY1" fmla="*/ 475013 h 534389"/>
                      <a:gd name="connsiteX2" fmla="*/ 641268 w 653143"/>
                      <a:gd name="connsiteY2" fmla="*/ 0 h 534389"/>
                      <a:gd name="connsiteX3" fmla="*/ 0 w 653143"/>
                      <a:gd name="connsiteY3" fmla="*/ 23750 h 534389"/>
                      <a:gd name="connsiteX4" fmla="*/ 59377 w 653143"/>
                      <a:gd name="connsiteY4" fmla="*/ 534389 h 534389"/>
                      <a:gd name="connsiteX0" fmla="*/ 95003 w 653143"/>
                      <a:gd name="connsiteY0" fmla="*/ 593765 h 593765"/>
                      <a:gd name="connsiteX1" fmla="*/ 653143 w 653143"/>
                      <a:gd name="connsiteY1" fmla="*/ 475013 h 593765"/>
                      <a:gd name="connsiteX2" fmla="*/ 641268 w 653143"/>
                      <a:gd name="connsiteY2" fmla="*/ 0 h 593765"/>
                      <a:gd name="connsiteX3" fmla="*/ 0 w 653143"/>
                      <a:gd name="connsiteY3" fmla="*/ 23750 h 593765"/>
                      <a:gd name="connsiteX4" fmla="*/ 95003 w 653143"/>
                      <a:gd name="connsiteY4" fmla="*/ 593765 h 593765"/>
                      <a:gd name="connsiteX0" fmla="*/ 95003 w 641268"/>
                      <a:gd name="connsiteY0" fmla="*/ 593765 h 593765"/>
                      <a:gd name="connsiteX1" fmla="*/ 629392 w 641268"/>
                      <a:gd name="connsiteY1" fmla="*/ 558140 h 593765"/>
                      <a:gd name="connsiteX2" fmla="*/ 641268 w 641268"/>
                      <a:gd name="connsiteY2" fmla="*/ 0 h 593765"/>
                      <a:gd name="connsiteX3" fmla="*/ 0 w 641268"/>
                      <a:gd name="connsiteY3" fmla="*/ 23750 h 593765"/>
                      <a:gd name="connsiteX4" fmla="*/ 95003 w 641268"/>
                      <a:gd name="connsiteY4" fmla="*/ 593765 h 593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268" h="593765">
                        <a:moveTo>
                          <a:pt x="95003" y="593765"/>
                        </a:moveTo>
                        <a:lnTo>
                          <a:pt x="629392" y="558140"/>
                        </a:lnTo>
                        <a:lnTo>
                          <a:pt x="641268" y="0"/>
                        </a:lnTo>
                        <a:lnTo>
                          <a:pt x="0" y="23750"/>
                        </a:lnTo>
                        <a:lnTo>
                          <a:pt x="95003" y="593765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4" name="Freeform 30">
                    <a:extLst>
                      <a:ext uri="{FF2B5EF4-FFF2-40B4-BE49-F238E27FC236}">
                        <a16:creationId xmlns:a16="http://schemas.microsoft.com/office/drawing/2014/main" id="{4EFCD409-52BD-ECA1-18AB-9238794F7DD6}"/>
                      </a:ext>
                    </a:extLst>
                  </p:cNvPr>
                  <p:cNvSpPr/>
                  <p:nvPr/>
                </p:nvSpPr>
                <p:spPr>
                  <a:xfrm>
                    <a:off x="870908" y="6078793"/>
                    <a:ext cx="1033153" cy="540229"/>
                  </a:xfrm>
                  <a:custGeom>
                    <a:avLst/>
                    <a:gdLst>
                      <a:gd name="connsiteX0" fmla="*/ 475013 w 985652"/>
                      <a:gd name="connsiteY0" fmla="*/ 1080655 h 1080655"/>
                      <a:gd name="connsiteX1" fmla="*/ 985652 w 985652"/>
                      <a:gd name="connsiteY1" fmla="*/ 570016 h 1080655"/>
                      <a:gd name="connsiteX2" fmla="*/ 522514 w 985652"/>
                      <a:gd name="connsiteY2" fmla="*/ 0 h 1080655"/>
                      <a:gd name="connsiteX3" fmla="*/ 0 w 985652"/>
                      <a:gd name="connsiteY3" fmla="*/ 498764 h 1080655"/>
                      <a:gd name="connsiteX4" fmla="*/ 475013 w 985652"/>
                      <a:gd name="connsiteY4" fmla="*/ 1080655 h 1080655"/>
                      <a:gd name="connsiteX0" fmla="*/ 522514 w 1033153"/>
                      <a:gd name="connsiteY0" fmla="*/ 1080655 h 1080655"/>
                      <a:gd name="connsiteX1" fmla="*/ 1033153 w 1033153"/>
                      <a:gd name="connsiteY1" fmla="*/ 570016 h 1080655"/>
                      <a:gd name="connsiteX2" fmla="*/ 570015 w 1033153"/>
                      <a:gd name="connsiteY2" fmla="*/ 0 h 1080655"/>
                      <a:gd name="connsiteX3" fmla="*/ 0 w 1033153"/>
                      <a:gd name="connsiteY3" fmla="*/ 546265 h 1080655"/>
                      <a:gd name="connsiteX4" fmla="*/ 522514 w 1033153"/>
                      <a:gd name="connsiteY4" fmla="*/ 1080655 h 1080655"/>
                      <a:gd name="connsiteX0" fmla="*/ 581891 w 1033153"/>
                      <a:gd name="connsiteY0" fmla="*/ 1056904 h 1056904"/>
                      <a:gd name="connsiteX1" fmla="*/ 1033153 w 1033153"/>
                      <a:gd name="connsiteY1" fmla="*/ 570016 h 1056904"/>
                      <a:gd name="connsiteX2" fmla="*/ 570015 w 1033153"/>
                      <a:gd name="connsiteY2" fmla="*/ 0 h 1056904"/>
                      <a:gd name="connsiteX3" fmla="*/ 0 w 1033153"/>
                      <a:gd name="connsiteY3" fmla="*/ 546265 h 1056904"/>
                      <a:gd name="connsiteX4" fmla="*/ 581891 w 1033153"/>
                      <a:gd name="connsiteY4" fmla="*/ 1056904 h 1056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3153" h="1056904">
                        <a:moveTo>
                          <a:pt x="581891" y="1056904"/>
                        </a:moveTo>
                        <a:lnTo>
                          <a:pt x="1033153" y="570016"/>
                        </a:lnTo>
                        <a:lnTo>
                          <a:pt x="570015" y="0"/>
                        </a:lnTo>
                        <a:lnTo>
                          <a:pt x="0" y="546265"/>
                        </a:lnTo>
                        <a:lnTo>
                          <a:pt x="581891" y="1056904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5" name="Freeform 31">
                    <a:extLst>
                      <a:ext uri="{FF2B5EF4-FFF2-40B4-BE49-F238E27FC236}">
                        <a16:creationId xmlns:a16="http://schemas.microsoft.com/office/drawing/2014/main" id="{726A97A7-7F14-04DC-D711-3BA5B617AEF4}"/>
                      </a:ext>
                    </a:extLst>
                  </p:cNvPr>
                  <p:cNvSpPr/>
                  <p:nvPr/>
                </p:nvSpPr>
                <p:spPr>
                  <a:xfrm>
                    <a:off x="1745772" y="5697005"/>
                    <a:ext cx="736270" cy="406689"/>
                  </a:xfrm>
                  <a:custGeom>
                    <a:avLst/>
                    <a:gdLst>
                      <a:gd name="connsiteX0" fmla="*/ 356260 w 736270"/>
                      <a:gd name="connsiteY0" fmla="*/ 795646 h 795646"/>
                      <a:gd name="connsiteX1" fmla="*/ 736270 w 736270"/>
                      <a:gd name="connsiteY1" fmla="*/ 498763 h 795646"/>
                      <a:gd name="connsiteX2" fmla="*/ 463138 w 736270"/>
                      <a:gd name="connsiteY2" fmla="*/ 0 h 795646"/>
                      <a:gd name="connsiteX3" fmla="*/ 0 w 736270"/>
                      <a:gd name="connsiteY3" fmla="*/ 356259 h 795646"/>
                      <a:gd name="connsiteX4" fmla="*/ 356260 w 736270"/>
                      <a:gd name="connsiteY4" fmla="*/ 795646 h 7956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6270" h="795646">
                        <a:moveTo>
                          <a:pt x="356260" y="795646"/>
                        </a:moveTo>
                        <a:lnTo>
                          <a:pt x="736270" y="498763"/>
                        </a:lnTo>
                        <a:lnTo>
                          <a:pt x="463138" y="0"/>
                        </a:lnTo>
                        <a:lnTo>
                          <a:pt x="0" y="356259"/>
                        </a:lnTo>
                        <a:lnTo>
                          <a:pt x="356260" y="795646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6" name="Freeform 27">
                    <a:extLst>
                      <a:ext uri="{FF2B5EF4-FFF2-40B4-BE49-F238E27FC236}">
                        <a16:creationId xmlns:a16="http://schemas.microsoft.com/office/drawing/2014/main" id="{968E9B63-B6BB-2844-DC24-7FF3565DCA99}"/>
                      </a:ext>
                    </a:extLst>
                  </p:cNvPr>
                  <p:cNvSpPr/>
                  <p:nvPr/>
                </p:nvSpPr>
                <p:spPr>
                  <a:xfrm>
                    <a:off x="1567642" y="6186821"/>
                    <a:ext cx="961901" cy="528089"/>
                  </a:xfrm>
                  <a:custGeom>
                    <a:avLst/>
                    <a:gdLst>
                      <a:gd name="connsiteX0" fmla="*/ 510639 w 961901"/>
                      <a:gd name="connsiteY0" fmla="*/ 0 h 1033154"/>
                      <a:gd name="connsiteX1" fmla="*/ 961901 w 961901"/>
                      <a:gd name="connsiteY1" fmla="*/ 546265 h 1033154"/>
                      <a:gd name="connsiteX2" fmla="*/ 522514 w 961901"/>
                      <a:gd name="connsiteY2" fmla="*/ 1033154 h 1033154"/>
                      <a:gd name="connsiteX3" fmla="*/ 0 w 961901"/>
                      <a:gd name="connsiteY3" fmla="*/ 498764 h 1033154"/>
                      <a:gd name="connsiteX4" fmla="*/ 510639 w 961901"/>
                      <a:gd name="connsiteY4" fmla="*/ 0 h 10331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1901" h="1033154">
                        <a:moveTo>
                          <a:pt x="510639" y="0"/>
                        </a:moveTo>
                        <a:lnTo>
                          <a:pt x="961901" y="546265"/>
                        </a:lnTo>
                        <a:lnTo>
                          <a:pt x="522514" y="1033154"/>
                        </a:lnTo>
                        <a:lnTo>
                          <a:pt x="0" y="498764"/>
                        </a:lnTo>
                        <a:lnTo>
                          <a:pt x="510639" y="0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7" name="Freeform 28">
                    <a:extLst>
                      <a:ext uri="{FF2B5EF4-FFF2-40B4-BE49-F238E27FC236}">
                        <a16:creationId xmlns:a16="http://schemas.microsoft.com/office/drawing/2014/main" id="{9FE00A3B-A00B-1796-E1BA-7C4E49499D76}"/>
                      </a:ext>
                    </a:extLst>
                  </p:cNvPr>
                  <p:cNvSpPr/>
                  <p:nvPr/>
                </p:nvSpPr>
                <p:spPr>
                  <a:xfrm>
                    <a:off x="2357351" y="5869378"/>
                    <a:ext cx="783772" cy="418829"/>
                  </a:xfrm>
                  <a:custGeom>
                    <a:avLst/>
                    <a:gdLst>
                      <a:gd name="connsiteX0" fmla="*/ 332509 w 783772"/>
                      <a:gd name="connsiteY0" fmla="*/ 819398 h 819398"/>
                      <a:gd name="connsiteX1" fmla="*/ 783772 w 783772"/>
                      <a:gd name="connsiteY1" fmla="*/ 522515 h 819398"/>
                      <a:gd name="connsiteX2" fmla="*/ 486889 w 783772"/>
                      <a:gd name="connsiteY2" fmla="*/ 0 h 819398"/>
                      <a:gd name="connsiteX3" fmla="*/ 0 w 783772"/>
                      <a:gd name="connsiteY3" fmla="*/ 320634 h 819398"/>
                      <a:gd name="connsiteX4" fmla="*/ 332509 w 783772"/>
                      <a:gd name="connsiteY4" fmla="*/ 819398 h 819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3772" h="819398">
                        <a:moveTo>
                          <a:pt x="332509" y="819398"/>
                        </a:moveTo>
                        <a:lnTo>
                          <a:pt x="783772" y="522515"/>
                        </a:lnTo>
                        <a:lnTo>
                          <a:pt x="486889" y="0"/>
                        </a:lnTo>
                        <a:lnTo>
                          <a:pt x="0" y="320634"/>
                        </a:lnTo>
                        <a:lnTo>
                          <a:pt x="332509" y="819398"/>
                        </a:lnTo>
                        <a:close/>
                      </a:path>
                    </a:pathLst>
                  </a:custGeom>
                  <a:grpFill/>
                  <a:ln w="635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22" name="Can 25">
                  <a:extLst>
                    <a:ext uri="{FF2B5EF4-FFF2-40B4-BE49-F238E27FC236}">
                      <a16:creationId xmlns:a16="http://schemas.microsoft.com/office/drawing/2014/main" id="{5D1A3068-0523-E0AF-BDB9-8470820232CE}"/>
                    </a:ext>
                  </a:extLst>
                </p:cNvPr>
                <p:cNvSpPr/>
                <p:nvPr/>
              </p:nvSpPr>
              <p:spPr>
                <a:xfrm>
                  <a:off x="261986" y="2881962"/>
                  <a:ext cx="299620" cy="82894"/>
                </a:xfrm>
                <a:prstGeom prst="can">
                  <a:avLst>
                    <a:gd name="adj" fmla="val 50000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3" name="Rectangle 8">
                  <a:extLst>
                    <a:ext uri="{FF2B5EF4-FFF2-40B4-BE49-F238E27FC236}">
                      <a16:creationId xmlns:a16="http://schemas.microsoft.com/office/drawing/2014/main" id="{CE0F6ADB-6399-AA13-3A2B-AB9FC7A3CD63}"/>
                    </a:ext>
                  </a:extLst>
                </p:cNvPr>
                <p:cNvSpPr/>
                <p:nvPr/>
              </p:nvSpPr>
              <p:spPr>
                <a:xfrm>
                  <a:off x="304778" y="1756075"/>
                  <a:ext cx="206668" cy="826671"/>
                </a:xfrm>
                <a:prstGeom prst="rect">
                  <a:avLst/>
                </a:prstGeom>
                <a:solidFill>
                  <a:srgbClr val="4F81BD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Trapezoid 18">
                  <a:extLst>
                    <a:ext uri="{FF2B5EF4-FFF2-40B4-BE49-F238E27FC236}">
                      <a16:creationId xmlns:a16="http://schemas.microsoft.com/office/drawing/2014/main" id="{A8DCE1F4-B850-1707-3750-31CD54286748}"/>
                    </a:ext>
                  </a:extLst>
                </p:cNvPr>
                <p:cNvSpPr/>
                <p:nvPr/>
              </p:nvSpPr>
              <p:spPr>
                <a:xfrm>
                  <a:off x="275634" y="2572884"/>
                  <a:ext cx="266650" cy="336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444" h="703996">
                      <a:moveTo>
                        <a:pt x="56333" y="0"/>
                      </a:moveTo>
                      <a:lnTo>
                        <a:pt x="504652" y="0"/>
                      </a:lnTo>
                      <a:lnTo>
                        <a:pt x="551018" y="569187"/>
                      </a:lnTo>
                      <a:cubicBezTo>
                        <a:pt x="555255" y="571954"/>
                        <a:pt x="557444" y="574949"/>
                        <a:pt x="557444" y="578020"/>
                      </a:cubicBezTo>
                      <a:lnTo>
                        <a:pt x="557444" y="648072"/>
                      </a:lnTo>
                      <a:lnTo>
                        <a:pt x="557444" y="662004"/>
                      </a:lnTo>
                      <a:cubicBezTo>
                        <a:pt x="557444" y="685196"/>
                        <a:pt x="432656" y="703996"/>
                        <a:pt x="278722" y="703996"/>
                      </a:cubicBezTo>
                      <a:cubicBezTo>
                        <a:pt x="124788" y="703996"/>
                        <a:pt x="0" y="685196"/>
                        <a:pt x="0" y="662004"/>
                      </a:cubicBezTo>
                      <a:lnTo>
                        <a:pt x="0" y="578020"/>
                      </a:lnTo>
                      <a:cubicBezTo>
                        <a:pt x="0" y="574176"/>
                        <a:pt x="3428" y="570453"/>
                        <a:pt x="10113" y="56739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Can 16">
                  <a:extLst>
                    <a:ext uri="{FF2B5EF4-FFF2-40B4-BE49-F238E27FC236}">
                      <a16:creationId xmlns:a16="http://schemas.microsoft.com/office/drawing/2014/main" id="{DF204245-5539-2E88-15B0-7D8DE3DF79D0}"/>
                    </a:ext>
                  </a:extLst>
                </p:cNvPr>
                <p:cNvSpPr/>
                <p:nvPr/>
              </p:nvSpPr>
              <p:spPr>
                <a:xfrm>
                  <a:off x="305625" y="1657049"/>
                  <a:ext cx="212342" cy="946138"/>
                </a:xfrm>
                <a:prstGeom prst="can">
                  <a:avLst>
                    <a:gd name="adj" fmla="val 26642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Can 20">
                  <a:extLst>
                    <a:ext uri="{FF2B5EF4-FFF2-40B4-BE49-F238E27FC236}">
                      <a16:creationId xmlns:a16="http://schemas.microsoft.com/office/drawing/2014/main" id="{7E2C45B3-86C8-6A6E-BD83-089F141E7EAC}"/>
                    </a:ext>
                  </a:extLst>
                </p:cNvPr>
                <p:cNvSpPr/>
                <p:nvPr/>
              </p:nvSpPr>
              <p:spPr>
                <a:xfrm>
                  <a:off x="279317" y="1446073"/>
                  <a:ext cx="264957" cy="3370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3903" h="704701">
                      <a:moveTo>
                        <a:pt x="0" y="0"/>
                      </a:moveTo>
                      <a:lnTo>
                        <a:pt x="553903" y="0"/>
                      </a:lnTo>
                      <a:lnTo>
                        <a:pt x="501111" y="648072"/>
                      </a:lnTo>
                      <a:lnTo>
                        <a:pt x="495862" y="648072"/>
                      </a:lnTo>
                      <a:cubicBezTo>
                        <a:pt x="495862" y="650046"/>
                        <a:pt x="495862" y="652019"/>
                        <a:pt x="495862" y="653993"/>
                      </a:cubicBezTo>
                      <a:cubicBezTo>
                        <a:pt x="495862" y="681998"/>
                        <a:pt x="396489" y="704701"/>
                        <a:pt x="273907" y="704701"/>
                      </a:cubicBezTo>
                      <a:cubicBezTo>
                        <a:pt x="151325" y="704701"/>
                        <a:pt x="51952" y="681998"/>
                        <a:pt x="51952" y="653993"/>
                      </a:cubicBezTo>
                      <a:lnTo>
                        <a:pt x="51952" y="637761"/>
                      </a:ln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7" name="Can 17">
                  <a:extLst>
                    <a:ext uri="{FF2B5EF4-FFF2-40B4-BE49-F238E27FC236}">
                      <a16:creationId xmlns:a16="http://schemas.microsoft.com/office/drawing/2014/main" id="{55EF2032-B8C0-6E34-A45B-5B114D758315}"/>
                    </a:ext>
                  </a:extLst>
                </p:cNvPr>
                <p:cNvSpPr/>
                <p:nvPr/>
              </p:nvSpPr>
              <p:spPr>
                <a:xfrm>
                  <a:off x="276038" y="1067182"/>
                  <a:ext cx="266247" cy="416874"/>
                </a:xfrm>
                <a:prstGeom prst="can">
                  <a:avLst>
                    <a:gd name="adj" fmla="val 23966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Trapezoid 18">
                  <a:extLst>
                    <a:ext uri="{FF2B5EF4-FFF2-40B4-BE49-F238E27FC236}">
                      <a16:creationId xmlns:a16="http://schemas.microsoft.com/office/drawing/2014/main" id="{AF441E7F-44F6-FB38-7786-59494BAC0B38}"/>
                    </a:ext>
                  </a:extLst>
                </p:cNvPr>
                <p:cNvSpPr/>
                <p:nvPr/>
              </p:nvSpPr>
              <p:spPr>
                <a:xfrm>
                  <a:off x="276038" y="898969"/>
                  <a:ext cx="266650" cy="237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444" h="703996">
                      <a:moveTo>
                        <a:pt x="56333" y="0"/>
                      </a:moveTo>
                      <a:lnTo>
                        <a:pt x="504652" y="0"/>
                      </a:lnTo>
                      <a:lnTo>
                        <a:pt x="551018" y="569187"/>
                      </a:lnTo>
                      <a:cubicBezTo>
                        <a:pt x="555255" y="571954"/>
                        <a:pt x="557444" y="574949"/>
                        <a:pt x="557444" y="578020"/>
                      </a:cubicBezTo>
                      <a:lnTo>
                        <a:pt x="557444" y="648072"/>
                      </a:lnTo>
                      <a:lnTo>
                        <a:pt x="557444" y="662004"/>
                      </a:lnTo>
                      <a:cubicBezTo>
                        <a:pt x="557444" y="685196"/>
                        <a:pt x="432656" y="703996"/>
                        <a:pt x="278722" y="703996"/>
                      </a:cubicBezTo>
                      <a:cubicBezTo>
                        <a:pt x="124788" y="703996"/>
                        <a:pt x="0" y="685196"/>
                        <a:pt x="0" y="662004"/>
                      </a:cubicBezTo>
                      <a:lnTo>
                        <a:pt x="0" y="578020"/>
                      </a:lnTo>
                      <a:cubicBezTo>
                        <a:pt x="0" y="574176"/>
                        <a:pt x="3428" y="570453"/>
                        <a:pt x="10113" y="56739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Can 22">
                  <a:extLst>
                    <a:ext uri="{FF2B5EF4-FFF2-40B4-BE49-F238E27FC236}">
                      <a16:creationId xmlns:a16="http://schemas.microsoft.com/office/drawing/2014/main" id="{2578CD80-4F32-4193-3CF6-F74439726067}"/>
                    </a:ext>
                  </a:extLst>
                </p:cNvPr>
                <p:cNvSpPr/>
                <p:nvPr/>
              </p:nvSpPr>
              <p:spPr>
                <a:xfrm>
                  <a:off x="304949" y="560274"/>
                  <a:ext cx="213018" cy="365566"/>
                </a:xfrm>
                <a:prstGeom prst="can">
                  <a:avLst>
                    <a:gd name="adj" fmla="val 26642"/>
                  </a:avLst>
                </a:prstGeom>
                <a:pattFill prst="dkVert">
                  <a:fgClr>
                    <a:srgbClr val="FFFF00"/>
                  </a:fgClr>
                  <a:bgClr>
                    <a:srgbClr val="F79646">
                      <a:lumMod val="75000"/>
                    </a:srgbClr>
                  </a:bgClr>
                </a:patt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0" name="Can 23">
                  <a:extLst>
                    <a:ext uri="{FF2B5EF4-FFF2-40B4-BE49-F238E27FC236}">
                      <a16:creationId xmlns:a16="http://schemas.microsoft.com/office/drawing/2014/main" id="{E26C5FD5-1DE3-A050-00D4-160E4A5698C9}"/>
                    </a:ext>
                  </a:extLst>
                </p:cNvPr>
                <p:cNvSpPr/>
                <p:nvPr/>
              </p:nvSpPr>
              <p:spPr>
                <a:xfrm>
                  <a:off x="286370" y="477613"/>
                  <a:ext cx="250851" cy="182783"/>
                </a:xfrm>
                <a:prstGeom prst="can">
                  <a:avLst>
                    <a:gd name="adj" fmla="val 26642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Can 24">
                  <a:extLst>
                    <a:ext uri="{FF2B5EF4-FFF2-40B4-BE49-F238E27FC236}">
                      <a16:creationId xmlns:a16="http://schemas.microsoft.com/office/drawing/2014/main" id="{00396772-5147-CD24-E1A7-D986D8477E43}"/>
                    </a:ext>
                  </a:extLst>
                </p:cNvPr>
                <p:cNvSpPr/>
                <p:nvPr/>
              </p:nvSpPr>
              <p:spPr>
                <a:xfrm>
                  <a:off x="332317" y="424676"/>
                  <a:ext cx="151591" cy="91392"/>
                </a:xfrm>
                <a:prstGeom prst="can">
                  <a:avLst>
                    <a:gd name="adj" fmla="val 26642"/>
                  </a:avLst>
                </a:prstGeom>
                <a:solidFill>
                  <a:sysClr val="window" lastClr="FFFFFF">
                    <a:lumMod val="85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Rectangle 61">
                  <a:extLst>
                    <a:ext uri="{FF2B5EF4-FFF2-40B4-BE49-F238E27FC236}">
                      <a16:creationId xmlns:a16="http://schemas.microsoft.com/office/drawing/2014/main" id="{ADCAABAD-CCE6-B2BD-C50D-CE334543EFC1}"/>
                    </a:ext>
                  </a:extLst>
                </p:cNvPr>
                <p:cNvSpPr/>
                <p:nvPr/>
              </p:nvSpPr>
              <p:spPr>
                <a:xfrm>
                  <a:off x="363200" y="1893854"/>
                  <a:ext cx="98639" cy="608611"/>
                </a:xfrm>
                <a:prstGeom prst="rect">
                  <a:avLst/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3" name="Rectangle 62">
                  <a:extLst>
                    <a:ext uri="{FF2B5EF4-FFF2-40B4-BE49-F238E27FC236}">
                      <a16:creationId xmlns:a16="http://schemas.microsoft.com/office/drawing/2014/main" id="{9CF29EB0-87DE-F43B-5F59-6484F9AE6D63}"/>
                    </a:ext>
                  </a:extLst>
                </p:cNvPr>
                <p:cNvSpPr/>
                <p:nvPr/>
              </p:nvSpPr>
              <p:spPr>
                <a:xfrm>
                  <a:off x="363200" y="1204961"/>
                  <a:ext cx="98639" cy="241113"/>
                </a:xfrm>
                <a:prstGeom prst="rect">
                  <a:avLst/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334" name="Straight Connector 112">
                  <a:extLst>
                    <a:ext uri="{FF2B5EF4-FFF2-40B4-BE49-F238E27FC236}">
                      <a16:creationId xmlns:a16="http://schemas.microsoft.com/office/drawing/2014/main" id="{701756E9-8210-4AB1-A987-4619862CD1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47729" y="2997640"/>
                  <a:ext cx="0" cy="45090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</p:cxnSp>
            <p:cxnSp>
              <p:nvCxnSpPr>
                <p:cNvPr id="335" name="Straight Connector 115">
                  <a:extLst>
                    <a:ext uri="{FF2B5EF4-FFF2-40B4-BE49-F238E27FC236}">
                      <a16:creationId xmlns:a16="http://schemas.microsoft.com/office/drawing/2014/main" id="{6996B637-E68A-4FCE-4B1D-F508C095F6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0028" y="2999063"/>
                  <a:ext cx="0" cy="57024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solid"/>
                </a:ln>
                <a:effectLst/>
              </p:spPr>
            </p:cxnSp>
            <p:cxnSp>
              <p:nvCxnSpPr>
                <p:cNvPr id="336" name="Straight Connector 146">
                  <a:extLst>
                    <a:ext uri="{FF2B5EF4-FFF2-40B4-BE49-F238E27FC236}">
                      <a16:creationId xmlns:a16="http://schemas.microsoft.com/office/drawing/2014/main" id="{645C44C7-4375-6CF5-C4CF-319D10043702}"/>
                    </a:ext>
                  </a:extLst>
                </p:cNvPr>
                <p:cNvCxnSpPr/>
                <p:nvPr/>
              </p:nvCxnSpPr>
              <p:spPr>
                <a:xfrm flipV="1">
                  <a:off x="428931" y="1892033"/>
                  <a:ext cx="0" cy="610431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</p:cxnSp>
            <p:cxnSp>
              <p:nvCxnSpPr>
                <p:cNvPr id="337" name="Straight Connector 147">
                  <a:extLst>
                    <a:ext uri="{FF2B5EF4-FFF2-40B4-BE49-F238E27FC236}">
                      <a16:creationId xmlns:a16="http://schemas.microsoft.com/office/drawing/2014/main" id="{FEB8DBA0-2B98-01FC-2136-664BA6573599}"/>
                    </a:ext>
                  </a:extLst>
                </p:cNvPr>
                <p:cNvCxnSpPr/>
                <p:nvPr/>
              </p:nvCxnSpPr>
              <p:spPr>
                <a:xfrm>
                  <a:off x="390082" y="1894883"/>
                  <a:ext cx="0" cy="605278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solid"/>
                </a:ln>
                <a:effectLst/>
              </p:spPr>
            </p:cxnSp>
            <p:cxnSp>
              <p:nvCxnSpPr>
                <p:cNvPr id="338" name="Straight Connector 150">
                  <a:extLst>
                    <a:ext uri="{FF2B5EF4-FFF2-40B4-BE49-F238E27FC236}">
                      <a16:creationId xmlns:a16="http://schemas.microsoft.com/office/drawing/2014/main" id="{E8A69FBF-E1EF-F9E7-B472-855E0DCB2BFF}"/>
                    </a:ext>
                  </a:extLst>
                </p:cNvPr>
                <p:cNvCxnSpPr/>
                <p:nvPr/>
              </p:nvCxnSpPr>
              <p:spPr>
                <a:xfrm flipV="1">
                  <a:off x="433247" y="1202454"/>
                  <a:ext cx="0" cy="24446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solid"/>
                </a:ln>
                <a:effectLst/>
              </p:spPr>
            </p:cxnSp>
            <p:cxnSp>
              <p:nvCxnSpPr>
                <p:cNvPr id="339" name="Straight Connector 151">
                  <a:extLst>
                    <a:ext uri="{FF2B5EF4-FFF2-40B4-BE49-F238E27FC236}">
                      <a16:creationId xmlns:a16="http://schemas.microsoft.com/office/drawing/2014/main" id="{3A1501D4-D520-6A0E-65BB-7F65227642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357" y="1203878"/>
                  <a:ext cx="0" cy="24074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solid"/>
                </a:ln>
                <a:effectLst/>
              </p:spPr>
            </p:cxnSp>
            <p:cxnSp>
              <p:nvCxnSpPr>
                <p:cNvPr id="340" name="Connettore 1 17">
                  <a:extLst>
                    <a:ext uri="{FF2B5EF4-FFF2-40B4-BE49-F238E27FC236}">
                      <a16:creationId xmlns:a16="http://schemas.microsoft.com/office/drawing/2014/main" id="{64FE6990-D29F-2A89-513D-D5097DFFF5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72008" y="3038938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341" name="Connettore 1 17">
                  <a:extLst>
                    <a:ext uri="{FF2B5EF4-FFF2-40B4-BE49-F238E27FC236}">
                      <a16:creationId xmlns:a16="http://schemas.microsoft.com/office/drawing/2014/main" id="{5BFD344A-C05C-692B-FED3-D9C23F68C5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410043" y="3163666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342" name="Connettore 1 17">
                  <a:extLst>
                    <a:ext uri="{FF2B5EF4-FFF2-40B4-BE49-F238E27FC236}">
                      <a16:creationId xmlns:a16="http://schemas.microsoft.com/office/drawing/2014/main" id="{609F9140-683E-25DD-BA7F-F8CB30D35E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53231" y="2150153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343" name="Connettore 1 17">
                  <a:extLst>
                    <a:ext uri="{FF2B5EF4-FFF2-40B4-BE49-F238E27FC236}">
                      <a16:creationId xmlns:a16="http://schemas.microsoft.com/office/drawing/2014/main" id="{13161309-48E6-375D-F17F-70DCDA57C1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391245" y="2333631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344" name="Connettore 1 17">
                  <a:extLst>
                    <a:ext uri="{FF2B5EF4-FFF2-40B4-BE49-F238E27FC236}">
                      <a16:creationId xmlns:a16="http://schemas.microsoft.com/office/drawing/2014/main" id="{F673D0C0-A72C-FA83-2234-95DFB68F17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57546" y="1350781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C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cxnSp>
              <p:nvCxnSpPr>
                <p:cNvPr id="345" name="Connettore 1 17">
                  <a:extLst>
                    <a:ext uri="{FF2B5EF4-FFF2-40B4-BE49-F238E27FC236}">
                      <a16:creationId xmlns:a16="http://schemas.microsoft.com/office/drawing/2014/main" id="{7C8368F5-33F9-8069-76D0-DF25BFAD1E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395561" y="1300386"/>
                  <a:ext cx="7537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FF0000"/>
                  </a:solidFill>
                  <a:prstDash val="lgDash"/>
                  <a:headEnd type="triangle" w="med" len="med"/>
                  <a:tailEnd type="none" w="med" len="med"/>
                </a:ln>
                <a:effectLst/>
              </p:spPr>
            </p:cxnSp>
            <p:sp>
              <p:nvSpPr>
                <p:cNvPr id="346" name="TextBox 180">
                  <a:extLst>
                    <a:ext uri="{FF2B5EF4-FFF2-40B4-BE49-F238E27FC236}">
                      <a16:creationId xmlns:a16="http://schemas.microsoft.com/office/drawing/2014/main" id="{1E14699C-634F-AECB-BBBC-0C057D1EB0DA}"/>
                    </a:ext>
                  </a:extLst>
                </p:cNvPr>
                <p:cNvSpPr txBox="1"/>
                <p:nvPr/>
              </p:nvSpPr>
              <p:spPr>
                <a:xfrm>
                  <a:off x="-764633" y="1217094"/>
                  <a:ext cx="993896" cy="3198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solar tower</a:t>
                  </a:r>
                </a:p>
              </p:txBody>
            </p:sp>
            <p:sp>
              <p:nvSpPr>
                <p:cNvPr id="347" name="TextBox 181">
                  <a:extLst>
                    <a:ext uri="{FF2B5EF4-FFF2-40B4-BE49-F238E27FC236}">
                      <a16:creationId xmlns:a16="http://schemas.microsoft.com/office/drawing/2014/main" id="{FAE66847-E410-14A3-E9AB-45B7AC8155A7}"/>
                    </a:ext>
                  </a:extLst>
                </p:cNvPr>
                <p:cNvSpPr txBox="1"/>
                <p:nvPr/>
              </p:nvSpPr>
              <p:spPr>
                <a:xfrm>
                  <a:off x="547362" y="436085"/>
                  <a:ext cx="778343" cy="3198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receiver</a:t>
                  </a:r>
                </a:p>
              </p:txBody>
            </p:sp>
          </p:grpSp>
          <p:cxnSp>
            <p:nvCxnSpPr>
              <p:cNvPr id="258" name="Connettore a gomito 257">
                <a:extLst>
                  <a:ext uri="{FF2B5EF4-FFF2-40B4-BE49-F238E27FC236}">
                    <a16:creationId xmlns:a16="http://schemas.microsoft.com/office/drawing/2014/main" id="{6F964714-7BB6-F365-D9CC-BE7C3512FDA9}"/>
                  </a:ext>
                </a:extLst>
              </p:cNvPr>
              <p:cNvCxnSpPr>
                <a:cxnSpLocks/>
                <a:endCxn id="220" idx="1"/>
              </p:cNvCxnSpPr>
              <p:nvPr/>
            </p:nvCxnSpPr>
            <p:spPr>
              <a:xfrm flipV="1">
                <a:off x="2838034" y="1951669"/>
                <a:ext cx="1530100" cy="345034"/>
              </a:xfrm>
              <a:prstGeom prst="bentConnector4">
                <a:avLst>
                  <a:gd name="adj1" fmla="val -190"/>
                  <a:gd name="adj2" fmla="val 152527"/>
                </a:avLst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9" name="Oval 178">
                <a:extLst>
                  <a:ext uri="{FF2B5EF4-FFF2-40B4-BE49-F238E27FC236}">
                    <a16:creationId xmlns:a16="http://schemas.microsoft.com/office/drawing/2014/main" id="{D878103C-D030-DAF8-1DF7-A17BACE4DA29}"/>
                  </a:ext>
                </a:extLst>
              </p:cNvPr>
              <p:cNvSpPr/>
              <p:nvPr/>
            </p:nvSpPr>
            <p:spPr>
              <a:xfrm>
                <a:off x="3801228" y="1676388"/>
                <a:ext cx="180000" cy="180000"/>
              </a:xfrm>
              <a:prstGeom prst="ellipse">
                <a:avLst/>
              </a:prstGeom>
              <a:solidFill>
                <a:srgbClr val="FF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X</a:t>
                </a:r>
              </a:p>
            </p:txBody>
          </p:sp>
          <p:pic>
            <p:nvPicPr>
              <p:cNvPr id="260" name="Immagine 259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DEAD0DF1-D133-CEC7-F6F4-75519A8C82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820540" y="2677723"/>
                <a:ext cx="547097" cy="80138"/>
              </a:xfrm>
              <a:prstGeom prst="rect">
                <a:avLst/>
              </a:prstGeom>
            </p:spPr>
          </p:pic>
          <p:pic>
            <p:nvPicPr>
              <p:cNvPr id="261" name="Immagine 260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CE3ABDC1-E35B-4944-D27D-62D66CFC69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8064864" y="2677725"/>
                <a:ext cx="547096" cy="80138"/>
              </a:xfrm>
              <a:prstGeom prst="rect">
                <a:avLst/>
              </a:prstGeom>
            </p:spPr>
          </p:pic>
          <p:cxnSp>
            <p:nvCxnSpPr>
              <p:cNvPr id="262" name="Connettore diritto 261">
                <a:extLst>
                  <a:ext uri="{FF2B5EF4-FFF2-40B4-BE49-F238E27FC236}">
                    <a16:creationId xmlns:a16="http://schemas.microsoft.com/office/drawing/2014/main" id="{51EBA017-088F-5921-6699-CDA7699628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90260" y="1284742"/>
                <a:ext cx="149" cy="238178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Connettore diritto 262">
                <a:extLst>
                  <a:ext uri="{FF2B5EF4-FFF2-40B4-BE49-F238E27FC236}">
                    <a16:creationId xmlns:a16="http://schemas.microsoft.com/office/drawing/2014/main" id="{F9427C0D-ECEE-07E6-CC07-E02DFB771FB7}"/>
                  </a:ext>
                </a:extLst>
              </p:cNvPr>
              <p:cNvCxnSpPr>
                <a:cxnSpLocks/>
                <a:stCxn id="223" idx="3"/>
                <a:endCxn id="225" idx="1"/>
              </p:cNvCxnSpPr>
              <p:nvPr/>
            </p:nvCxnSpPr>
            <p:spPr>
              <a:xfrm>
                <a:off x="6460451" y="2249215"/>
                <a:ext cx="371668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Connettore a gomito 263">
                <a:extLst>
                  <a:ext uri="{FF2B5EF4-FFF2-40B4-BE49-F238E27FC236}">
                    <a16:creationId xmlns:a16="http://schemas.microsoft.com/office/drawing/2014/main" id="{D0E7D333-169C-527A-A550-5CE45D34CAB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857547" y="2884717"/>
                <a:ext cx="1044306" cy="325859"/>
              </a:xfrm>
              <a:prstGeom prst="bentConnector3">
                <a:avLst>
                  <a:gd name="adj1" fmla="val 80613"/>
                </a:avLst>
              </a:prstGeom>
              <a:ln w="12700">
                <a:solidFill>
                  <a:srgbClr val="FFC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Connettore diritto 264">
                <a:extLst>
                  <a:ext uri="{FF2B5EF4-FFF2-40B4-BE49-F238E27FC236}">
                    <a16:creationId xmlns:a16="http://schemas.microsoft.com/office/drawing/2014/main" id="{8EC962D5-3AF2-7476-2F7C-E1A4A74D02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68616" y="3207022"/>
                <a:ext cx="371668" cy="119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Connettore diritto 265">
                <a:extLst>
                  <a:ext uri="{FF2B5EF4-FFF2-40B4-BE49-F238E27FC236}">
                    <a16:creationId xmlns:a16="http://schemas.microsoft.com/office/drawing/2014/main" id="{74452D45-40C1-9B57-50AF-AB88298271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46222" y="3204726"/>
                <a:ext cx="247217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Connettore a gomito 266">
                <a:extLst>
                  <a:ext uri="{FF2B5EF4-FFF2-40B4-BE49-F238E27FC236}">
                    <a16:creationId xmlns:a16="http://schemas.microsoft.com/office/drawing/2014/main" id="{C62D7050-896B-7B60-5AF4-00DACDE2FD3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7815906" y="2987944"/>
                <a:ext cx="273056" cy="216688"/>
              </a:xfrm>
              <a:prstGeom prst="bentConnector3">
                <a:avLst>
                  <a:gd name="adj1" fmla="val -2358"/>
                </a:avLst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Connettore a gomito 267">
                <a:extLst>
                  <a:ext uri="{FF2B5EF4-FFF2-40B4-BE49-F238E27FC236}">
                    <a16:creationId xmlns:a16="http://schemas.microsoft.com/office/drawing/2014/main" id="{985E98EB-E0E2-7C27-C31A-051CD113D06A}"/>
                  </a:ext>
                </a:extLst>
              </p:cNvPr>
              <p:cNvCxnSpPr>
                <a:cxnSpLocks/>
                <a:endCxn id="227" idx="2"/>
              </p:cNvCxnSpPr>
              <p:nvPr/>
            </p:nvCxnSpPr>
            <p:spPr>
              <a:xfrm rot="16200000" flipV="1">
                <a:off x="7182319" y="1746884"/>
                <a:ext cx="581567" cy="43829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Connettore a gomito 268">
                <a:extLst>
                  <a:ext uri="{FF2B5EF4-FFF2-40B4-BE49-F238E27FC236}">
                    <a16:creationId xmlns:a16="http://schemas.microsoft.com/office/drawing/2014/main" id="{3EB180E1-82A5-ED97-6849-EBA18E6643F4}"/>
                  </a:ext>
                </a:extLst>
              </p:cNvPr>
              <p:cNvCxnSpPr>
                <a:cxnSpLocks/>
                <a:stCxn id="227" idx="0"/>
              </p:cNvCxnSpPr>
              <p:nvPr/>
            </p:nvCxnSpPr>
            <p:spPr>
              <a:xfrm rot="10800000" flipV="1">
                <a:off x="6652677" y="1675248"/>
                <a:ext cx="275654" cy="1531771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70" name="Immagine 269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B369C590-3B48-02A7-0755-BA0339054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47788" y="2445698"/>
                <a:ext cx="518330" cy="115760"/>
              </a:xfrm>
              <a:prstGeom prst="rect">
                <a:avLst/>
              </a:prstGeom>
            </p:spPr>
          </p:pic>
          <p:pic>
            <p:nvPicPr>
              <p:cNvPr id="271" name="Immagine 270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433EB1BD-2294-7FEA-80AB-D5D8A7DE25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65868" y="3151161"/>
                <a:ext cx="500250" cy="111722"/>
              </a:xfrm>
              <a:prstGeom prst="rect">
                <a:avLst/>
              </a:prstGeom>
            </p:spPr>
          </p:pic>
          <p:cxnSp>
            <p:nvCxnSpPr>
              <p:cNvPr id="272" name="Connettore a gomito 271">
                <a:extLst>
                  <a:ext uri="{FF2B5EF4-FFF2-40B4-BE49-F238E27FC236}">
                    <a16:creationId xmlns:a16="http://schemas.microsoft.com/office/drawing/2014/main" id="{0EBB3B78-9EC9-9A11-E800-6609396C7ABE}"/>
                  </a:ext>
                </a:extLst>
              </p:cNvPr>
              <p:cNvCxnSpPr>
                <a:cxnSpLocks/>
                <a:stCxn id="271" idx="1"/>
                <a:endCxn id="261" idx="3"/>
              </p:cNvCxnSpPr>
              <p:nvPr/>
            </p:nvCxnSpPr>
            <p:spPr>
              <a:xfrm rot="10800000">
                <a:off x="8338412" y="2991342"/>
                <a:ext cx="1027456" cy="215680"/>
              </a:xfrm>
              <a:prstGeom prst="bentConnector2">
                <a:avLst/>
              </a:prstGeom>
              <a:ln w="127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Connettore a gomito 272">
                <a:extLst>
                  <a:ext uri="{FF2B5EF4-FFF2-40B4-BE49-F238E27FC236}">
                    <a16:creationId xmlns:a16="http://schemas.microsoft.com/office/drawing/2014/main" id="{4DF7140C-EDB0-774F-009C-721C80295014}"/>
                  </a:ext>
                </a:extLst>
              </p:cNvPr>
              <p:cNvCxnSpPr>
                <a:cxnSpLocks/>
                <a:stCxn id="270" idx="3"/>
                <a:endCxn id="367" idx="0"/>
              </p:cNvCxnSpPr>
              <p:nvPr/>
            </p:nvCxnSpPr>
            <p:spPr>
              <a:xfrm flipV="1">
                <a:off x="9866118" y="1631845"/>
                <a:ext cx="780677" cy="871733"/>
              </a:xfrm>
              <a:prstGeom prst="bentConnector4">
                <a:avLst>
                  <a:gd name="adj1" fmla="val 38295"/>
                  <a:gd name="adj2" fmla="val 126224"/>
                </a:avLst>
              </a:prstGeom>
              <a:ln w="127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Connettore diritto 273">
                <a:extLst>
                  <a:ext uri="{FF2B5EF4-FFF2-40B4-BE49-F238E27FC236}">
                    <a16:creationId xmlns:a16="http://schemas.microsoft.com/office/drawing/2014/main" id="{6243A776-0887-1F32-974A-3AE636C79EAB}"/>
                  </a:ext>
                </a:extLst>
              </p:cNvPr>
              <p:cNvCxnSpPr>
                <a:cxnSpLocks/>
                <a:stCxn id="367" idx="3"/>
              </p:cNvCxnSpPr>
              <p:nvPr/>
            </p:nvCxnSpPr>
            <p:spPr>
              <a:xfrm>
                <a:off x="10929315" y="1972904"/>
                <a:ext cx="0" cy="388255"/>
              </a:xfrm>
              <a:prstGeom prst="line">
                <a:avLst/>
              </a:prstGeom>
              <a:ln w="12700">
                <a:solidFill>
                  <a:srgbClr val="00B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Connettore a gomito 274">
                <a:extLst>
                  <a:ext uri="{FF2B5EF4-FFF2-40B4-BE49-F238E27FC236}">
                    <a16:creationId xmlns:a16="http://schemas.microsoft.com/office/drawing/2014/main" id="{905C2CA0-8082-98AE-D75B-C9F371F5498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0476870" y="2948541"/>
                <a:ext cx="415981" cy="245809"/>
              </a:xfrm>
              <a:prstGeom prst="bentConnector3">
                <a:avLst>
                  <a:gd name="adj1" fmla="val -2696"/>
                </a:avLst>
              </a:prstGeom>
              <a:ln w="127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Connettore diritto 275">
                <a:extLst>
                  <a:ext uri="{FF2B5EF4-FFF2-40B4-BE49-F238E27FC236}">
                    <a16:creationId xmlns:a16="http://schemas.microsoft.com/office/drawing/2014/main" id="{B150AEFD-23B1-1E36-79D5-86E813E96D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75395" y="3204514"/>
                <a:ext cx="371668" cy="119"/>
              </a:xfrm>
              <a:prstGeom prst="line">
                <a:avLst/>
              </a:prstGeom>
              <a:ln w="12700">
                <a:solidFill>
                  <a:srgbClr val="92D05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Can 41">
                <a:extLst>
                  <a:ext uri="{FF2B5EF4-FFF2-40B4-BE49-F238E27FC236}">
                    <a16:creationId xmlns:a16="http://schemas.microsoft.com/office/drawing/2014/main" id="{2988D8B2-559F-3457-F06B-D403F7AD9409}"/>
                  </a:ext>
                </a:extLst>
              </p:cNvPr>
              <p:cNvSpPr/>
              <p:nvPr/>
            </p:nvSpPr>
            <p:spPr>
              <a:xfrm>
                <a:off x="8663126" y="1634672"/>
                <a:ext cx="369021" cy="229864"/>
              </a:xfrm>
              <a:prstGeom prst="can">
                <a:avLst>
                  <a:gd name="adj" fmla="val 25753"/>
                </a:avLst>
              </a:prstGeom>
              <a:solidFill>
                <a:srgbClr val="00B05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8" name="Can 41">
                <a:extLst>
                  <a:ext uri="{FF2B5EF4-FFF2-40B4-BE49-F238E27FC236}">
                    <a16:creationId xmlns:a16="http://schemas.microsoft.com/office/drawing/2014/main" id="{F46E11B9-225E-CEA3-3173-802BFFF8B4AD}"/>
                  </a:ext>
                </a:extLst>
              </p:cNvPr>
              <p:cNvSpPr/>
              <p:nvPr/>
            </p:nvSpPr>
            <p:spPr>
              <a:xfrm>
                <a:off x="8663126" y="1466934"/>
                <a:ext cx="369021" cy="229864"/>
              </a:xfrm>
              <a:prstGeom prst="can">
                <a:avLst>
                  <a:gd name="adj" fmla="val 25753"/>
                </a:avLst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9" name="Triangolo isoscele 278">
                <a:extLst>
                  <a:ext uri="{FF2B5EF4-FFF2-40B4-BE49-F238E27FC236}">
                    <a16:creationId xmlns:a16="http://schemas.microsoft.com/office/drawing/2014/main" id="{0F90DA78-8352-846F-36FC-5102A165BA5B}"/>
                  </a:ext>
                </a:extLst>
              </p:cNvPr>
              <p:cNvSpPr/>
              <p:nvPr/>
            </p:nvSpPr>
            <p:spPr>
              <a:xfrm rot="10800000">
                <a:off x="8911750" y="1623535"/>
                <a:ext cx="72000" cy="72000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0" name="Connettore a gomito 279">
                <a:extLst>
                  <a:ext uri="{FF2B5EF4-FFF2-40B4-BE49-F238E27FC236}">
                    <a16:creationId xmlns:a16="http://schemas.microsoft.com/office/drawing/2014/main" id="{0384273C-A363-01E7-4E90-D117836C3F00}"/>
                  </a:ext>
                </a:extLst>
              </p:cNvPr>
              <p:cNvCxnSpPr>
                <a:cxnSpLocks/>
                <a:stCxn id="261" idx="1"/>
                <a:endCxn id="277" idx="2"/>
              </p:cNvCxnSpPr>
              <p:nvPr/>
            </p:nvCxnSpPr>
            <p:spPr>
              <a:xfrm rot="5400000" flipH="1" flipV="1">
                <a:off x="8153448" y="1934568"/>
                <a:ext cx="694642" cy="324714"/>
              </a:xfrm>
              <a:prstGeom prst="bentConnector2">
                <a:avLst/>
              </a:prstGeom>
              <a:ln w="12700">
                <a:solidFill>
                  <a:srgbClr val="92D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Can 41">
                <a:extLst>
                  <a:ext uri="{FF2B5EF4-FFF2-40B4-BE49-F238E27FC236}">
                    <a16:creationId xmlns:a16="http://schemas.microsoft.com/office/drawing/2014/main" id="{F468BAA8-A32A-D992-8C38-2005FC593A19}"/>
                  </a:ext>
                </a:extLst>
              </p:cNvPr>
              <p:cNvSpPr/>
              <p:nvPr/>
            </p:nvSpPr>
            <p:spPr>
              <a:xfrm>
                <a:off x="8667629" y="862156"/>
                <a:ext cx="369021" cy="390693"/>
              </a:xfrm>
              <a:prstGeom prst="can">
                <a:avLst>
                  <a:gd name="adj" fmla="val 25753"/>
                </a:avLst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2" name="Rettangolo 281">
                <a:extLst>
                  <a:ext uri="{FF2B5EF4-FFF2-40B4-BE49-F238E27FC236}">
                    <a16:creationId xmlns:a16="http://schemas.microsoft.com/office/drawing/2014/main" id="{99547759-9E95-6985-21A1-196341DE658C}"/>
                  </a:ext>
                </a:extLst>
              </p:cNvPr>
              <p:cNvSpPr/>
              <p:nvPr/>
            </p:nvSpPr>
            <p:spPr>
              <a:xfrm rot="5400000">
                <a:off x="9457509" y="835031"/>
                <a:ext cx="287875" cy="44296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83" name="Immagine 282" descr="Immagine che contiene nero, oscurità&#10;&#10;Descrizione generata automaticamente">
                <a:extLst>
                  <a:ext uri="{FF2B5EF4-FFF2-40B4-BE49-F238E27FC236}">
                    <a16:creationId xmlns:a16="http://schemas.microsoft.com/office/drawing/2014/main" id="{1D1D03F0-3CCC-0137-EF1F-8FB063F01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50675" y="2165005"/>
                <a:ext cx="518330" cy="115760"/>
              </a:xfrm>
              <a:prstGeom prst="rect">
                <a:avLst/>
              </a:prstGeom>
            </p:spPr>
          </p:pic>
          <p:cxnSp>
            <p:nvCxnSpPr>
              <p:cNvPr id="284" name="Connettore a gomito 283">
                <a:extLst>
                  <a:ext uri="{FF2B5EF4-FFF2-40B4-BE49-F238E27FC236}">
                    <a16:creationId xmlns:a16="http://schemas.microsoft.com/office/drawing/2014/main" id="{6F8D4C45-7061-08CB-6BD9-1DE87FA98C18}"/>
                  </a:ext>
                </a:extLst>
              </p:cNvPr>
              <p:cNvCxnSpPr>
                <a:cxnSpLocks/>
                <a:stCxn id="278" idx="4"/>
                <a:endCxn id="283" idx="1"/>
              </p:cNvCxnSpPr>
              <p:nvPr/>
            </p:nvCxnSpPr>
            <p:spPr>
              <a:xfrm>
                <a:off x="9032147" y="1581866"/>
                <a:ext cx="318528" cy="641019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Connettore a gomito 284">
                <a:extLst>
                  <a:ext uri="{FF2B5EF4-FFF2-40B4-BE49-F238E27FC236}">
                    <a16:creationId xmlns:a16="http://schemas.microsoft.com/office/drawing/2014/main" id="{EAA4AB3F-12AA-487E-BC61-BE98FB7CE824}"/>
                  </a:ext>
                </a:extLst>
              </p:cNvPr>
              <p:cNvCxnSpPr>
                <a:cxnSpLocks/>
                <a:stCxn id="283" idx="3"/>
                <a:endCxn id="282" idx="0"/>
              </p:cNvCxnSpPr>
              <p:nvPr/>
            </p:nvCxnSpPr>
            <p:spPr>
              <a:xfrm flipH="1" flipV="1">
                <a:off x="9822928" y="1056513"/>
                <a:ext cx="46077" cy="1166372"/>
              </a:xfrm>
              <a:prstGeom prst="bentConnector3">
                <a:avLst>
                  <a:gd name="adj1" fmla="val -357671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Connettore diritto 285">
                <a:extLst>
                  <a:ext uri="{FF2B5EF4-FFF2-40B4-BE49-F238E27FC236}">
                    <a16:creationId xmlns:a16="http://schemas.microsoft.com/office/drawing/2014/main" id="{B17F70A5-D365-345A-521F-722851744A10}"/>
                  </a:ext>
                </a:extLst>
              </p:cNvPr>
              <p:cNvCxnSpPr>
                <a:cxnSpLocks/>
                <a:stCxn id="282" idx="2"/>
                <a:endCxn id="281" idx="4"/>
              </p:cNvCxnSpPr>
              <p:nvPr/>
            </p:nvCxnSpPr>
            <p:spPr>
              <a:xfrm flipH="1">
                <a:off x="9036650" y="1056513"/>
                <a:ext cx="343315" cy="990"/>
              </a:xfrm>
              <a:prstGeom prst="line">
                <a:avLst/>
              </a:prstGeom>
              <a:ln w="12700">
                <a:solidFill>
                  <a:srgbClr val="00B0F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Connettore 1 17">
                <a:extLst>
                  <a:ext uri="{FF2B5EF4-FFF2-40B4-BE49-F238E27FC236}">
                    <a16:creationId xmlns:a16="http://schemas.microsoft.com/office/drawing/2014/main" id="{AA8458EA-0809-262D-49E7-A56C66D3DCD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57982" y="3364293"/>
                <a:ext cx="7771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lgDash"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288" name="Connettore diritto 287">
                <a:extLst>
                  <a:ext uri="{FF2B5EF4-FFF2-40B4-BE49-F238E27FC236}">
                    <a16:creationId xmlns:a16="http://schemas.microsoft.com/office/drawing/2014/main" id="{4DD2E6EA-A0FB-9DC6-E139-8BE77EFC6D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15722" y="2752307"/>
                <a:ext cx="164307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Connettore diritto 288">
                <a:extLst>
                  <a:ext uri="{FF2B5EF4-FFF2-40B4-BE49-F238E27FC236}">
                    <a16:creationId xmlns:a16="http://schemas.microsoft.com/office/drawing/2014/main" id="{61B97F50-675D-7CFC-CE6E-61285F812A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15956" y="2615872"/>
                <a:ext cx="164307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Connettore diritto 289">
                <a:extLst>
                  <a:ext uri="{FF2B5EF4-FFF2-40B4-BE49-F238E27FC236}">
                    <a16:creationId xmlns:a16="http://schemas.microsoft.com/office/drawing/2014/main" id="{7165FC04-1DBE-A6A4-4405-99DD00537D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17431" y="2495126"/>
                <a:ext cx="164307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Connettore diritto 290">
                <a:extLst>
                  <a:ext uri="{FF2B5EF4-FFF2-40B4-BE49-F238E27FC236}">
                    <a16:creationId xmlns:a16="http://schemas.microsoft.com/office/drawing/2014/main" id="{60803289-A33E-BF24-F3B1-417B1D84E0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17012" y="2873734"/>
                <a:ext cx="164307" cy="0"/>
              </a:xfrm>
              <a:prstGeom prst="line">
                <a:avLst/>
              </a:prstGeom>
              <a:ln w="12700">
                <a:solidFill>
                  <a:schemeClr val="bg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2" name="TextBox 180">
                <a:extLst>
                  <a:ext uri="{FF2B5EF4-FFF2-40B4-BE49-F238E27FC236}">
                    <a16:creationId xmlns:a16="http://schemas.microsoft.com/office/drawing/2014/main" id="{2B5E7767-D9EE-9BFF-01B7-2217B38796F5}"/>
                  </a:ext>
                </a:extLst>
              </p:cNvPr>
              <p:cNvSpPr txBox="1"/>
              <p:nvPr/>
            </p:nvSpPr>
            <p:spPr>
              <a:xfrm>
                <a:off x="14851" y="2322548"/>
                <a:ext cx="98296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Heliostat field</a:t>
                </a:r>
              </a:p>
            </p:txBody>
          </p:sp>
          <p:sp>
            <p:nvSpPr>
              <p:cNvPr id="293" name="TextBox 181">
                <a:extLst>
                  <a:ext uri="{FF2B5EF4-FFF2-40B4-BE49-F238E27FC236}">
                    <a16:creationId xmlns:a16="http://schemas.microsoft.com/office/drawing/2014/main" id="{0EBC6677-6091-D3E2-FF14-75022AF8CD51}"/>
                  </a:ext>
                </a:extLst>
              </p:cNvPr>
              <p:cNvSpPr txBox="1"/>
              <p:nvPr/>
            </p:nvSpPr>
            <p:spPr>
              <a:xfrm>
                <a:off x="5182918" y="1095714"/>
                <a:ext cx="63030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Turbine</a:t>
                </a:r>
              </a:p>
            </p:txBody>
          </p:sp>
          <p:sp>
            <p:nvSpPr>
              <p:cNvPr id="294" name="TextBox 181">
                <a:extLst>
                  <a:ext uri="{FF2B5EF4-FFF2-40B4-BE49-F238E27FC236}">
                    <a16:creationId xmlns:a16="http://schemas.microsoft.com/office/drawing/2014/main" id="{17BF95B0-EDE1-63C5-C6A6-2D723332B002}"/>
                  </a:ext>
                </a:extLst>
              </p:cNvPr>
              <p:cNvSpPr txBox="1"/>
              <p:nvPr/>
            </p:nvSpPr>
            <p:spPr>
              <a:xfrm>
                <a:off x="5679819" y="1217412"/>
                <a:ext cx="7152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generator</a:t>
                </a:r>
              </a:p>
            </p:txBody>
          </p:sp>
          <p:sp>
            <p:nvSpPr>
              <p:cNvPr id="295" name="TextBox 181">
                <a:extLst>
                  <a:ext uri="{FF2B5EF4-FFF2-40B4-BE49-F238E27FC236}">
                    <a16:creationId xmlns:a16="http://schemas.microsoft.com/office/drawing/2014/main" id="{0F60027F-7386-DD78-7E0B-A1C03C1ABD07}"/>
                  </a:ext>
                </a:extLst>
              </p:cNvPr>
              <p:cNvSpPr txBox="1"/>
              <p:nvPr/>
            </p:nvSpPr>
            <p:spPr>
              <a:xfrm>
                <a:off x="4683253" y="2152929"/>
                <a:ext cx="828106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Primary heat exchanger</a:t>
                </a:r>
              </a:p>
            </p:txBody>
          </p:sp>
          <p:sp>
            <p:nvSpPr>
              <p:cNvPr id="296" name="TextBox 181">
                <a:extLst>
                  <a:ext uri="{FF2B5EF4-FFF2-40B4-BE49-F238E27FC236}">
                    <a16:creationId xmlns:a16="http://schemas.microsoft.com/office/drawing/2014/main" id="{E885A7E4-27E8-D68F-30B9-B3DA813D04DB}"/>
                  </a:ext>
                </a:extLst>
              </p:cNvPr>
              <p:cNvSpPr txBox="1"/>
              <p:nvPr/>
            </p:nvSpPr>
            <p:spPr>
              <a:xfrm>
                <a:off x="5340572" y="3367198"/>
                <a:ext cx="141768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temperature recuperator</a:t>
                </a:r>
              </a:p>
            </p:txBody>
          </p:sp>
          <p:sp>
            <p:nvSpPr>
              <p:cNvPr id="297" name="TextBox 181">
                <a:extLst>
                  <a:ext uri="{FF2B5EF4-FFF2-40B4-BE49-F238E27FC236}">
                    <a16:creationId xmlns:a16="http://schemas.microsoft.com/office/drawing/2014/main" id="{77DA7F6E-8FEA-D150-46BB-73CF8BA5EECC}"/>
                  </a:ext>
                </a:extLst>
              </p:cNvPr>
              <p:cNvSpPr txBox="1"/>
              <p:nvPr/>
            </p:nvSpPr>
            <p:spPr>
              <a:xfrm>
                <a:off x="6439143" y="3378540"/>
                <a:ext cx="141768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 temperature recuperator</a:t>
                </a:r>
              </a:p>
            </p:txBody>
          </p:sp>
          <p:sp>
            <p:nvSpPr>
              <p:cNvPr id="298" name="TextBox 181">
                <a:extLst>
                  <a:ext uri="{FF2B5EF4-FFF2-40B4-BE49-F238E27FC236}">
                    <a16:creationId xmlns:a16="http://schemas.microsoft.com/office/drawing/2014/main" id="{C9467271-D54E-AEEB-0901-C7C924067BD4}"/>
                  </a:ext>
                </a:extLst>
              </p:cNvPr>
              <p:cNvSpPr txBox="1"/>
              <p:nvPr/>
            </p:nvSpPr>
            <p:spPr>
              <a:xfrm>
                <a:off x="6908303" y="2836191"/>
                <a:ext cx="141768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pump</a:t>
                </a:r>
              </a:p>
            </p:txBody>
          </p:sp>
          <p:sp>
            <p:nvSpPr>
              <p:cNvPr id="300" name="TextBox 181">
                <a:extLst>
                  <a:ext uri="{FF2B5EF4-FFF2-40B4-BE49-F238E27FC236}">
                    <a16:creationId xmlns:a16="http://schemas.microsoft.com/office/drawing/2014/main" id="{B7082D35-CB00-55D5-CC2D-39E48C607849}"/>
                  </a:ext>
                </a:extLst>
              </p:cNvPr>
              <p:cNvSpPr txBox="1"/>
              <p:nvPr/>
            </p:nvSpPr>
            <p:spPr>
              <a:xfrm>
                <a:off x="6238205" y="1128041"/>
                <a:ext cx="1948406" cy="439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100" ker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Compressor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100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(only for recompressed cycle)</a:t>
                </a:r>
                <a:endParaRPr kumimoji="0" lang="en-US" sz="1100" b="0" i="0" u="none" strike="noStrike" kern="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1" name="TextBox 181">
                <a:extLst>
                  <a:ext uri="{FF2B5EF4-FFF2-40B4-BE49-F238E27FC236}">
                    <a16:creationId xmlns:a16="http://schemas.microsoft.com/office/drawing/2014/main" id="{11593B30-2BD2-28CF-8A54-658E7416AC47}"/>
                  </a:ext>
                </a:extLst>
              </p:cNvPr>
              <p:cNvSpPr txBox="1"/>
              <p:nvPr/>
            </p:nvSpPr>
            <p:spPr>
              <a:xfrm>
                <a:off x="8914260" y="3384071"/>
                <a:ext cx="141768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recuperator</a:t>
                </a:r>
              </a:p>
            </p:txBody>
          </p:sp>
          <p:sp>
            <p:nvSpPr>
              <p:cNvPr id="302" name="CasellaDiTesto 301">
                <a:extLst>
                  <a:ext uri="{FF2B5EF4-FFF2-40B4-BE49-F238E27FC236}">
                    <a16:creationId xmlns:a16="http://schemas.microsoft.com/office/drawing/2014/main" id="{39360EA8-5291-0865-DC62-778254489F78}"/>
                  </a:ext>
                </a:extLst>
              </p:cNvPr>
              <p:cNvSpPr txBox="1"/>
              <p:nvPr/>
            </p:nvSpPr>
            <p:spPr>
              <a:xfrm>
                <a:off x="-96347" y="632791"/>
                <a:ext cx="1054191" cy="314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</a:t>
                </a:r>
              </a:p>
            </p:txBody>
          </p:sp>
          <p:sp>
            <p:nvSpPr>
              <p:cNvPr id="303" name="CasellaDiTesto 302">
                <a:extLst>
                  <a:ext uri="{FF2B5EF4-FFF2-40B4-BE49-F238E27FC236}">
                    <a16:creationId xmlns:a16="http://schemas.microsoft.com/office/drawing/2014/main" id="{670E84A3-1308-43C1-2BA6-29CF2DD08E80}"/>
                  </a:ext>
                </a:extLst>
              </p:cNvPr>
              <p:cNvSpPr txBox="1"/>
              <p:nvPr/>
            </p:nvSpPr>
            <p:spPr>
              <a:xfrm>
                <a:off x="4577224" y="624342"/>
                <a:ext cx="1985382" cy="314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tCO</a:t>
                </a:r>
                <a:r>
                  <a:rPr lang="it-IT" sz="14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it-IT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–mix power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plant</a:t>
                </a:r>
              </a:p>
            </p:txBody>
          </p:sp>
          <p:sp>
            <p:nvSpPr>
              <p:cNvPr id="304" name="CasellaDiTesto 303">
                <a:extLst>
                  <a:ext uri="{FF2B5EF4-FFF2-40B4-BE49-F238E27FC236}">
                    <a16:creationId xmlns:a16="http://schemas.microsoft.com/office/drawing/2014/main" id="{5126AD83-9B2C-7528-FD49-044EEB067FF7}"/>
                  </a:ext>
                </a:extLst>
              </p:cNvPr>
              <p:cNvSpPr txBox="1"/>
              <p:nvPr/>
            </p:nvSpPr>
            <p:spPr>
              <a:xfrm>
                <a:off x="10620099" y="595129"/>
                <a:ext cx="1617226" cy="314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Desalination plant</a:t>
                </a:r>
              </a:p>
            </p:txBody>
          </p:sp>
          <p:sp>
            <p:nvSpPr>
              <p:cNvPr id="305" name="Oval 178">
                <a:extLst>
                  <a:ext uri="{FF2B5EF4-FFF2-40B4-BE49-F238E27FC236}">
                    <a16:creationId xmlns:a16="http://schemas.microsoft.com/office/drawing/2014/main" id="{A1DADA8A-95FB-4D54-1FCC-DABF09B3E183}"/>
                  </a:ext>
                </a:extLst>
              </p:cNvPr>
              <p:cNvSpPr/>
              <p:nvPr/>
            </p:nvSpPr>
            <p:spPr>
              <a:xfrm>
                <a:off x="7991083" y="3121120"/>
                <a:ext cx="180000" cy="180000"/>
              </a:xfrm>
              <a:prstGeom prst="ellipse">
                <a:avLst/>
              </a:prstGeom>
              <a:solidFill>
                <a:schemeClr val="tx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6" name="Oval 178">
                <a:extLst>
                  <a:ext uri="{FF2B5EF4-FFF2-40B4-BE49-F238E27FC236}">
                    <a16:creationId xmlns:a16="http://schemas.microsoft.com/office/drawing/2014/main" id="{FA2EBCEF-4690-E2BE-376A-15A78726FCF3}"/>
                  </a:ext>
                </a:extLst>
              </p:cNvPr>
              <p:cNvSpPr/>
              <p:nvPr/>
            </p:nvSpPr>
            <p:spPr>
              <a:xfrm>
                <a:off x="7985681" y="2157283"/>
                <a:ext cx="180000" cy="180000"/>
              </a:xfrm>
              <a:prstGeom prst="ellipse">
                <a:avLst/>
              </a:prstGeom>
              <a:solidFill>
                <a:schemeClr val="tx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07" name="Oval 178">
                <a:extLst>
                  <a:ext uri="{FF2B5EF4-FFF2-40B4-BE49-F238E27FC236}">
                    <a16:creationId xmlns:a16="http://schemas.microsoft.com/office/drawing/2014/main" id="{168DA76C-4326-3A74-35C7-40E5F831A63B}"/>
                  </a:ext>
                </a:extLst>
              </p:cNvPr>
              <p:cNvSpPr/>
              <p:nvPr/>
            </p:nvSpPr>
            <p:spPr>
              <a:xfrm>
                <a:off x="4976637" y="3104351"/>
                <a:ext cx="180000" cy="180000"/>
              </a:xfrm>
              <a:prstGeom prst="ellipse">
                <a:avLst/>
              </a:prstGeom>
              <a:solidFill>
                <a:schemeClr val="tx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08" name="Oval 178">
                <a:extLst>
                  <a:ext uri="{FF2B5EF4-FFF2-40B4-BE49-F238E27FC236}">
                    <a16:creationId xmlns:a16="http://schemas.microsoft.com/office/drawing/2014/main" id="{7924D2CB-B1D5-313B-14DB-0A54F7692DC8}"/>
                  </a:ext>
                </a:extLst>
              </p:cNvPr>
              <p:cNvSpPr/>
              <p:nvPr/>
            </p:nvSpPr>
            <p:spPr>
              <a:xfrm>
                <a:off x="4779017" y="1183596"/>
                <a:ext cx="180000" cy="180000"/>
              </a:xfrm>
              <a:prstGeom prst="ellipse">
                <a:avLst/>
              </a:prstGeom>
              <a:solidFill>
                <a:schemeClr val="tx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309" name="Oval 178">
                <a:extLst>
                  <a:ext uri="{FF2B5EF4-FFF2-40B4-BE49-F238E27FC236}">
                    <a16:creationId xmlns:a16="http://schemas.microsoft.com/office/drawing/2014/main" id="{524AF58B-280D-F42E-E6EB-BCB160513BAC}"/>
                  </a:ext>
                </a:extLst>
              </p:cNvPr>
              <p:cNvSpPr/>
              <p:nvPr/>
            </p:nvSpPr>
            <p:spPr>
              <a:xfrm>
                <a:off x="5448681" y="2122824"/>
                <a:ext cx="180000" cy="180000"/>
              </a:xfrm>
              <a:prstGeom prst="ellipse">
                <a:avLst/>
              </a:prstGeom>
              <a:solidFill>
                <a:schemeClr val="tx1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310" name="Oval 178">
                <a:extLst>
                  <a:ext uri="{FF2B5EF4-FFF2-40B4-BE49-F238E27FC236}">
                    <a16:creationId xmlns:a16="http://schemas.microsoft.com/office/drawing/2014/main" id="{4FD2D484-2972-DEA7-F018-5F2C8CD26AB8}"/>
                  </a:ext>
                </a:extLst>
              </p:cNvPr>
              <p:cNvSpPr/>
              <p:nvPr/>
            </p:nvSpPr>
            <p:spPr>
              <a:xfrm>
                <a:off x="8759564" y="311053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  <p:sp>
            <p:nvSpPr>
              <p:cNvPr id="311" name="Oval 178">
                <a:extLst>
                  <a:ext uri="{FF2B5EF4-FFF2-40B4-BE49-F238E27FC236}">
                    <a16:creationId xmlns:a16="http://schemas.microsoft.com/office/drawing/2014/main" id="{68D30240-7AEC-A2C0-562F-7F43AFE40437}"/>
                  </a:ext>
                </a:extLst>
              </p:cNvPr>
              <p:cNvSpPr/>
              <p:nvPr/>
            </p:nvSpPr>
            <p:spPr>
              <a:xfrm>
                <a:off x="8258641" y="1889789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</a:p>
            </p:txBody>
          </p:sp>
          <p:sp>
            <p:nvSpPr>
              <p:cNvPr id="312" name="Oval 178">
                <a:extLst>
                  <a:ext uri="{FF2B5EF4-FFF2-40B4-BE49-F238E27FC236}">
                    <a16:creationId xmlns:a16="http://schemas.microsoft.com/office/drawing/2014/main" id="{49C7811E-A458-3C46-5B94-41FB3C1997E0}"/>
                  </a:ext>
                </a:extLst>
              </p:cNvPr>
              <p:cNvSpPr/>
              <p:nvPr/>
            </p:nvSpPr>
            <p:spPr>
              <a:xfrm>
                <a:off x="9910186" y="240889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</a:p>
            </p:txBody>
          </p:sp>
          <p:sp>
            <p:nvSpPr>
              <p:cNvPr id="313" name="Oval 178">
                <a:extLst>
                  <a:ext uri="{FF2B5EF4-FFF2-40B4-BE49-F238E27FC236}">
                    <a16:creationId xmlns:a16="http://schemas.microsoft.com/office/drawing/2014/main" id="{2B029504-643F-FA28-D90A-E1E0F7452B1B}"/>
                  </a:ext>
                </a:extLst>
              </p:cNvPr>
              <p:cNvSpPr/>
              <p:nvPr/>
            </p:nvSpPr>
            <p:spPr>
              <a:xfrm>
                <a:off x="9942062" y="111497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</a:p>
            </p:txBody>
          </p:sp>
          <p:sp>
            <p:nvSpPr>
              <p:cNvPr id="314" name="Oval 178">
                <a:extLst>
                  <a:ext uri="{FF2B5EF4-FFF2-40B4-BE49-F238E27FC236}">
                    <a16:creationId xmlns:a16="http://schemas.microsoft.com/office/drawing/2014/main" id="{B86E426B-03A0-3771-026D-485AFD6C08EE}"/>
                  </a:ext>
                </a:extLst>
              </p:cNvPr>
              <p:cNvSpPr/>
              <p:nvPr/>
            </p:nvSpPr>
            <p:spPr>
              <a:xfrm>
                <a:off x="10833831" y="2045312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315" name="Oval 178">
                <a:extLst>
                  <a:ext uri="{FF2B5EF4-FFF2-40B4-BE49-F238E27FC236}">
                    <a16:creationId xmlns:a16="http://schemas.microsoft.com/office/drawing/2014/main" id="{F6AABBD1-7901-BE64-C239-825BA4506DAA}"/>
                  </a:ext>
                </a:extLst>
              </p:cNvPr>
              <p:cNvSpPr/>
              <p:nvPr/>
            </p:nvSpPr>
            <p:spPr>
              <a:xfrm>
                <a:off x="10808609" y="3104351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  <p:sp>
            <p:nvSpPr>
              <p:cNvPr id="316" name="Oval 178">
                <a:extLst>
                  <a:ext uri="{FF2B5EF4-FFF2-40B4-BE49-F238E27FC236}">
                    <a16:creationId xmlns:a16="http://schemas.microsoft.com/office/drawing/2014/main" id="{8B9DF6AF-A260-9B1C-6CFD-59BC07E29B9F}"/>
                  </a:ext>
                </a:extLst>
              </p:cNvPr>
              <p:cNvSpPr/>
              <p:nvPr/>
            </p:nvSpPr>
            <p:spPr>
              <a:xfrm>
                <a:off x="11450231" y="3097966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</p:txBody>
          </p:sp>
          <p:sp>
            <p:nvSpPr>
              <p:cNvPr id="317" name="Oval 178">
                <a:extLst>
                  <a:ext uri="{FF2B5EF4-FFF2-40B4-BE49-F238E27FC236}">
                    <a16:creationId xmlns:a16="http://schemas.microsoft.com/office/drawing/2014/main" id="{B3CF3A75-A520-77F5-B1F4-589CC70F64AE}"/>
                  </a:ext>
                </a:extLst>
              </p:cNvPr>
              <p:cNvSpPr/>
              <p:nvPr/>
            </p:nvSpPr>
            <p:spPr>
              <a:xfrm>
                <a:off x="11401912" y="2175680"/>
                <a:ext cx="180000" cy="180000"/>
              </a:xfrm>
              <a:prstGeom prst="ellipse">
                <a:avLst/>
              </a:prstGeom>
              <a:solidFill>
                <a:schemeClr val="bg1"/>
              </a:solidFill>
              <a:ln w="63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</a:p>
            </p:txBody>
          </p:sp>
          <p:sp>
            <p:nvSpPr>
              <p:cNvPr id="299" name="TextBox 181">
                <a:extLst>
                  <a:ext uri="{FF2B5EF4-FFF2-40B4-BE49-F238E27FC236}">
                    <a16:creationId xmlns:a16="http://schemas.microsoft.com/office/drawing/2014/main" id="{FFEDA41A-70C0-1AEA-D67B-6932278F11BA}"/>
                  </a:ext>
                </a:extLst>
              </p:cNvPr>
              <p:cNvSpPr txBox="1"/>
              <p:nvPr/>
            </p:nvSpPr>
            <p:spPr>
              <a:xfrm>
                <a:off x="7520782" y="3303510"/>
                <a:ext cx="141768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it-IT" sz="1100" kern="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1100" kern="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ondenser</a:t>
                </a:r>
                <a:endPara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5" name="Oval 178">
              <a:extLst>
                <a:ext uri="{FF2B5EF4-FFF2-40B4-BE49-F238E27FC236}">
                  <a16:creationId xmlns:a16="http://schemas.microsoft.com/office/drawing/2014/main" id="{0FD89998-1E1B-F1DD-A733-EB799D23B27E}"/>
                </a:ext>
              </a:extLst>
            </p:cNvPr>
            <p:cNvSpPr/>
            <p:nvPr/>
          </p:nvSpPr>
          <p:spPr>
            <a:xfrm>
              <a:off x="9154171" y="972963"/>
              <a:ext cx="180000" cy="180000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86" name="Tabella 385">
            <a:extLst>
              <a:ext uri="{FF2B5EF4-FFF2-40B4-BE49-F238E27FC236}">
                <a16:creationId xmlns:a16="http://schemas.microsoft.com/office/drawing/2014/main" id="{2A18BF13-DFF3-A056-F10D-E218C2993C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624982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  <p:sp>
        <p:nvSpPr>
          <p:cNvPr id="2" name="Rettangolo 1">
            <a:extLst>
              <a:ext uri="{FF2B5EF4-FFF2-40B4-BE49-F238E27FC236}">
                <a16:creationId xmlns:a16="http://schemas.microsoft.com/office/drawing/2014/main" id="{BDB1B9F6-111A-CCF3-BA59-54E00DC13010}"/>
              </a:ext>
            </a:extLst>
          </p:cNvPr>
          <p:cNvSpPr/>
          <p:nvPr/>
        </p:nvSpPr>
        <p:spPr>
          <a:xfrm>
            <a:off x="8205144" y="1814433"/>
            <a:ext cx="3969626" cy="3264561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5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69A6DE6-0F9B-A2DE-A7DA-26F99DC8458C}"/>
              </a:ext>
            </a:extLst>
          </p:cNvPr>
          <p:cNvSpPr txBox="1"/>
          <p:nvPr/>
        </p:nvSpPr>
        <p:spPr>
          <a:xfrm>
            <a:off x="6093349" y="926510"/>
            <a:ext cx="565073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ndara" panose="020E0502030303020204" pitchFamily="34" charset="0"/>
              </a:rPr>
              <a:t>Draw agent:</a:t>
            </a:r>
            <a:r>
              <a:rPr lang="en-US" sz="2000" b="1" dirty="0">
                <a:latin typeface="Candara" panose="020E0502030303020204" pitchFamily="34" charset="0"/>
              </a:rPr>
              <a:t> PAGB2000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5188565-D7D7-243B-A2AD-254433CBC3AC}"/>
              </a:ext>
            </a:extLst>
          </p:cNvPr>
          <p:cNvSpPr txBox="1"/>
          <p:nvPr/>
        </p:nvSpPr>
        <p:spPr>
          <a:xfrm>
            <a:off x="6093348" y="1406456"/>
            <a:ext cx="5752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Candara" panose="020E0502030303020204" pitchFamily="34" charset="0"/>
              </a:rPr>
              <a:t>Thermoresponsive co-polymer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Candara" panose="020E0502030303020204" pitchFamily="34" charset="0"/>
              </a:rPr>
              <a:t>Regeneration process: </a:t>
            </a:r>
            <a:r>
              <a:rPr lang="en-US" sz="2000" b="1" dirty="0">
                <a:latin typeface="Candara" panose="020E0502030303020204" pitchFamily="34" charset="0"/>
              </a:rPr>
              <a:t>diluted</a:t>
            </a:r>
            <a:r>
              <a:rPr lang="en-US" sz="2000" dirty="0">
                <a:latin typeface="Candara" panose="020E0502030303020204" pitchFamily="34" charset="0"/>
              </a:rPr>
              <a:t> and </a:t>
            </a:r>
            <a:r>
              <a:rPr lang="en-US" sz="2000" b="1" dirty="0">
                <a:latin typeface="Candara" panose="020E0502030303020204" pitchFamily="34" charset="0"/>
              </a:rPr>
              <a:t>concentrated</a:t>
            </a:r>
            <a:r>
              <a:rPr lang="en-US" sz="2000" dirty="0">
                <a:latin typeface="Candara" panose="020E0502030303020204" pitchFamily="34" charset="0"/>
              </a:rPr>
              <a:t> phases are obtained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259B5CF-40AE-351A-F760-F038E425F695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Draw agent and FO plant proposed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61EF6A9E-1D26-AD7C-F28B-184167C3E94C}"/>
              </a:ext>
            </a:extLst>
          </p:cNvPr>
          <p:cNvGrpSpPr>
            <a:grpSpLocks noChangeAspect="1"/>
          </p:cNvGrpSpPr>
          <p:nvPr/>
        </p:nvGrpSpPr>
        <p:grpSpPr>
          <a:xfrm>
            <a:off x="222790" y="1393011"/>
            <a:ext cx="5663065" cy="4071979"/>
            <a:chOff x="300491" y="1833535"/>
            <a:chExt cx="4409289" cy="3170462"/>
          </a:xfrm>
        </p:grpSpPr>
        <p:sp>
          <p:nvSpPr>
            <p:cNvPr id="206" name="Rettangolo 205">
              <a:extLst>
                <a:ext uri="{FF2B5EF4-FFF2-40B4-BE49-F238E27FC236}">
                  <a16:creationId xmlns:a16="http://schemas.microsoft.com/office/drawing/2014/main" id="{A3924143-FAAE-EFDC-205F-562634AE40D7}"/>
                </a:ext>
              </a:extLst>
            </p:cNvPr>
            <p:cNvSpPr/>
            <p:nvPr/>
          </p:nvSpPr>
          <p:spPr>
            <a:xfrm>
              <a:off x="782233" y="1854003"/>
              <a:ext cx="3927547" cy="3149994"/>
            </a:xfrm>
            <a:prstGeom prst="rect">
              <a:avLst/>
            </a:prstGeom>
            <a:solidFill>
              <a:srgbClr val="EAF2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Rettangolo 206">
              <a:extLst>
                <a:ext uri="{FF2B5EF4-FFF2-40B4-BE49-F238E27FC236}">
                  <a16:creationId xmlns:a16="http://schemas.microsoft.com/office/drawing/2014/main" id="{CDCC39AF-66C6-F80E-81DA-BA342317A455}"/>
                </a:ext>
              </a:extLst>
            </p:cNvPr>
            <p:cNvSpPr/>
            <p:nvPr/>
          </p:nvSpPr>
          <p:spPr>
            <a:xfrm>
              <a:off x="3489163" y="3589414"/>
              <a:ext cx="200582" cy="555506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Rettangolo 207">
              <a:extLst>
                <a:ext uri="{FF2B5EF4-FFF2-40B4-BE49-F238E27FC236}">
                  <a16:creationId xmlns:a16="http://schemas.microsoft.com/office/drawing/2014/main" id="{0499F5C0-14FD-3405-7B2D-013A2595444D}"/>
                </a:ext>
              </a:extLst>
            </p:cNvPr>
            <p:cNvSpPr/>
            <p:nvPr/>
          </p:nvSpPr>
          <p:spPr>
            <a:xfrm>
              <a:off x="3295920" y="3591775"/>
              <a:ext cx="200582" cy="55550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ttangolo 210">
              <a:extLst>
                <a:ext uri="{FF2B5EF4-FFF2-40B4-BE49-F238E27FC236}">
                  <a16:creationId xmlns:a16="http://schemas.microsoft.com/office/drawing/2014/main" id="{AB2C5BCB-B8DE-52E4-7672-C8656DA4104C}"/>
                </a:ext>
              </a:extLst>
            </p:cNvPr>
            <p:cNvSpPr/>
            <p:nvPr/>
          </p:nvSpPr>
          <p:spPr>
            <a:xfrm>
              <a:off x="1858294" y="3315359"/>
              <a:ext cx="488039" cy="12611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ttangolo 217">
              <a:extLst>
                <a:ext uri="{FF2B5EF4-FFF2-40B4-BE49-F238E27FC236}">
                  <a16:creationId xmlns:a16="http://schemas.microsoft.com/office/drawing/2014/main" id="{1970182B-943F-4772-91F2-8D9D86DE43D9}"/>
                </a:ext>
              </a:extLst>
            </p:cNvPr>
            <p:cNvSpPr/>
            <p:nvPr/>
          </p:nvSpPr>
          <p:spPr>
            <a:xfrm>
              <a:off x="413758" y="3655678"/>
              <a:ext cx="636672" cy="5358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9" name="Immagine 218" descr="Immagine che contiene cerchio&#10;&#10;Descrizione generata automaticamente">
              <a:extLst>
                <a:ext uri="{FF2B5EF4-FFF2-40B4-BE49-F238E27FC236}">
                  <a16:creationId xmlns:a16="http://schemas.microsoft.com/office/drawing/2014/main" id="{7E749EDB-0006-4EB8-A06B-FBFC29F66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648706" y="4194901"/>
              <a:ext cx="414961" cy="414961"/>
            </a:xfrm>
            <a:prstGeom prst="rect">
              <a:avLst/>
            </a:prstGeom>
          </p:spPr>
        </p:pic>
        <p:sp>
          <p:nvSpPr>
            <p:cNvPr id="229" name="Rettangolo 228">
              <a:extLst>
                <a:ext uri="{FF2B5EF4-FFF2-40B4-BE49-F238E27FC236}">
                  <a16:creationId xmlns:a16="http://schemas.microsoft.com/office/drawing/2014/main" id="{67BC7EEF-3D68-F505-CC02-D97302735423}"/>
                </a:ext>
              </a:extLst>
            </p:cNvPr>
            <p:cNvSpPr/>
            <p:nvPr/>
          </p:nvSpPr>
          <p:spPr>
            <a:xfrm rot="5400000">
              <a:off x="3211401" y="3668942"/>
              <a:ext cx="560228" cy="40117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3" name="Connettore a gomito 232">
              <a:extLst>
                <a:ext uri="{FF2B5EF4-FFF2-40B4-BE49-F238E27FC236}">
                  <a16:creationId xmlns:a16="http://schemas.microsoft.com/office/drawing/2014/main" id="{1CA588D0-0738-8928-0B90-F51EFEA9BE84}"/>
                </a:ext>
              </a:extLst>
            </p:cNvPr>
            <p:cNvCxnSpPr>
              <a:cxnSpLocks/>
            </p:cNvCxnSpPr>
            <p:nvPr/>
          </p:nvCxnSpPr>
          <p:spPr>
            <a:xfrm>
              <a:off x="326498" y="3491007"/>
              <a:ext cx="291121" cy="167154"/>
            </a:xfrm>
            <a:prstGeom prst="bentConnector3">
              <a:avLst>
                <a:gd name="adj1" fmla="val 99594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ttore diritto 234">
              <a:extLst>
                <a:ext uri="{FF2B5EF4-FFF2-40B4-BE49-F238E27FC236}">
                  <a16:creationId xmlns:a16="http://schemas.microsoft.com/office/drawing/2014/main" id="{1B5391A2-3E3D-22CC-0A6D-DA3028A8BEB8}"/>
                </a:ext>
              </a:extLst>
            </p:cNvPr>
            <p:cNvCxnSpPr>
              <a:cxnSpLocks/>
              <a:stCxn id="229" idx="1"/>
              <a:endCxn id="229" idx="3"/>
            </p:cNvCxnSpPr>
            <p:nvPr/>
          </p:nvCxnSpPr>
          <p:spPr>
            <a:xfrm>
              <a:off x="3491516" y="3589414"/>
              <a:ext cx="0" cy="56022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ttore a gomito 235">
              <a:extLst>
                <a:ext uri="{FF2B5EF4-FFF2-40B4-BE49-F238E27FC236}">
                  <a16:creationId xmlns:a16="http://schemas.microsoft.com/office/drawing/2014/main" id="{68452D14-C718-A761-102C-5D9BA52943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86305" y="3491007"/>
              <a:ext cx="562762" cy="103040"/>
            </a:xfrm>
            <a:prstGeom prst="bentConnector3">
              <a:avLst>
                <a:gd name="adj1" fmla="val -1408"/>
              </a:avLst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ttore a gomito 236">
              <a:extLst>
                <a:ext uri="{FF2B5EF4-FFF2-40B4-BE49-F238E27FC236}">
                  <a16:creationId xmlns:a16="http://schemas.microsoft.com/office/drawing/2014/main" id="{190E3C06-8175-EF8F-03F6-ABFCB746925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598194" y="4144920"/>
              <a:ext cx="575160" cy="239239"/>
            </a:xfrm>
            <a:prstGeom prst="bentConnector3">
              <a:avLst>
                <a:gd name="adj1" fmla="val 98922"/>
              </a:avLst>
            </a:prstGeom>
            <a:ln w="127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nettore a gomito 237">
              <a:extLst>
                <a:ext uri="{FF2B5EF4-FFF2-40B4-BE49-F238E27FC236}">
                  <a16:creationId xmlns:a16="http://schemas.microsoft.com/office/drawing/2014/main" id="{B806F30F-B659-C08C-E5B2-64D521F06414}"/>
                </a:ext>
              </a:extLst>
            </p:cNvPr>
            <p:cNvCxnSpPr>
              <a:cxnSpLocks/>
              <a:stCxn id="277" idx="3"/>
              <a:endCxn id="270" idx="1"/>
            </p:cNvCxnSpPr>
            <p:nvPr/>
          </p:nvCxnSpPr>
          <p:spPr>
            <a:xfrm rot="16200000" flipH="1">
              <a:off x="1287705" y="3155871"/>
              <a:ext cx="625948" cy="489903"/>
            </a:xfrm>
            <a:prstGeom prst="bentConnector2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CasellaDiTesto 239">
              <a:extLst>
                <a:ext uri="{FF2B5EF4-FFF2-40B4-BE49-F238E27FC236}">
                  <a16:creationId xmlns:a16="http://schemas.microsoft.com/office/drawing/2014/main" id="{EB00EEA9-14C2-5523-7232-B1659821AD28}"/>
                </a:ext>
              </a:extLst>
            </p:cNvPr>
            <p:cNvSpPr txBox="1"/>
            <p:nvPr/>
          </p:nvSpPr>
          <p:spPr>
            <a:xfrm>
              <a:off x="1860893" y="1881343"/>
              <a:ext cx="1261218" cy="25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Nanofiltration</a:t>
              </a:r>
            </a:p>
          </p:txBody>
        </p:sp>
        <p:sp>
          <p:nvSpPr>
            <p:cNvPr id="241" name="CasellaDiTesto 240">
              <a:extLst>
                <a:ext uri="{FF2B5EF4-FFF2-40B4-BE49-F238E27FC236}">
                  <a16:creationId xmlns:a16="http://schemas.microsoft.com/office/drawing/2014/main" id="{75D7F5A4-FFFF-DE99-EE29-79E56C181954}"/>
                </a:ext>
              </a:extLst>
            </p:cNvPr>
            <p:cNvSpPr txBox="1"/>
            <p:nvPr/>
          </p:nvSpPr>
          <p:spPr>
            <a:xfrm>
              <a:off x="949916" y="2441672"/>
              <a:ext cx="903780" cy="25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Coalescer</a:t>
              </a:r>
            </a:p>
          </p:txBody>
        </p:sp>
        <p:sp>
          <p:nvSpPr>
            <p:cNvPr id="242" name="CasellaDiTesto 241">
              <a:extLst>
                <a:ext uri="{FF2B5EF4-FFF2-40B4-BE49-F238E27FC236}">
                  <a16:creationId xmlns:a16="http://schemas.microsoft.com/office/drawing/2014/main" id="{84B997E7-E128-3939-ACE7-8484BCCA5200}"/>
                </a:ext>
              </a:extLst>
            </p:cNvPr>
            <p:cNvSpPr txBox="1"/>
            <p:nvPr/>
          </p:nvSpPr>
          <p:spPr>
            <a:xfrm>
              <a:off x="3795798" y="3775154"/>
              <a:ext cx="913982" cy="238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 membrane</a:t>
              </a:r>
            </a:p>
          </p:txBody>
        </p:sp>
        <p:sp>
          <p:nvSpPr>
            <p:cNvPr id="243" name="CasellaDiTesto 242">
              <a:extLst>
                <a:ext uri="{FF2B5EF4-FFF2-40B4-BE49-F238E27FC236}">
                  <a16:creationId xmlns:a16="http://schemas.microsoft.com/office/drawing/2014/main" id="{8DF09192-1269-A9B7-0357-CBEF8C2BEE78}"/>
                </a:ext>
              </a:extLst>
            </p:cNvPr>
            <p:cNvSpPr txBox="1"/>
            <p:nvPr/>
          </p:nvSpPr>
          <p:spPr>
            <a:xfrm>
              <a:off x="811665" y="1833535"/>
              <a:ext cx="1046628" cy="25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Water storage</a:t>
              </a:r>
            </a:p>
          </p:txBody>
        </p:sp>
        <p:grpSp>
          <p:nvGrpSpPr>
            <p:cNvPr id="248" name="Gruppo 247">
              <a:extLst>
                <a:ext uri="{FF2B5EF4-FFF2-40B4-BE49-F238E27FC236}">
                  <a16:creationId xmlns:a16="http://schemas.microsoft.com/office/drawing/2014/main" id="{40E072D6-3704-3BD6-B904-43F4B2C8C279}"/>
                </a:ext>
              </a:extLst>
            </p:cNvPr>
            <p:cNvGrpSpPr/>
            <p:nvPr/>
          </p:nvGrpSpPr>
          <p:grpSpPr>
            <a:xfrm>
              <a:off x="2939016" y="2859926"/>
              <a:ext cx="634738" cy="368491"/>
              <a:chOff x="9848731" y="3862980"/>
              <a:chExt cx="863859" cy="544709"/>
            </a:xfrm>
          </p:grpSpPr>
          <p:sp>
            <p:nvSpPr>
              <p:cNvPr id="367" name="Cube 70">
                <a:extLst>
                  <a:ext uri="{FF2B5EF4-FFF2-40B4-BE49-F238E27FC236}">
                    <a16:creationId xmlns:a16="http://schemas.microsoft.com/office/drawing/2014/main" id="{31B2AA56-CCCC-230F-01C3-8CFC1B51E442}"/>
                  </a:ext>
                </a:extLst>
              </p:cNvPr>
              <p:cNvSpPr/>
              <p:nvPr/>
            </p:nvSpPr>
            <p:spPr>
              <a:xfrm flipH="1">
                <a:off x="9848731" y="3862980"/>
                <a:ext cx="863859" cy="493828"/>
              </a:xfrm>
              <a:prstGeom prst="cube">
                <a:avLst>
                  <a:gd name="adj" fmla="val 82836"/>
                </a:avLst>
              </a:prstGeom>
              <a:solidFill>
                <a:srgbClr val="1F497D">
                  <a:lumMod val="20000"/>
                  <a:lumOff val="80000"/>
                </a:srgbClr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68" name="Group 85">
                <a:extLst>
                  <a:ext uri="{FF2B5EF4-FFF2-40B4-BE49-F238E27FC236}">
                    <a16:creationId xmlns:a16="http://schemas.microsoft.com/office/drawing/2014/main" id="{C09B9CE8-8855-5C4D-A5BF-B5EB9BEEA487}"/>
                  </a:ext>
                </a:extLst>
              </p:cNvPr>
              <p:cNvGrpSpPr/>
              <p:nvPr/>
            </p:nvGrpSpPr>
            <p:grpSpPr>
              <a:xfrm>
                <a:off x="9937921" y="3880122"/>
                <a:ext cx="370140" cy="51667"/>
                <a:chOff x="1130267" y="6776297"/>
                <a:chExt cx="773794" cy="108012"/>
              </a:xfrm>
              <a:pattFill prst="ltDnDiag">
                <a:fgClr>
                  <a:sysClr val="windowText" lastClr="000000"/>
                </a:fgClr>
                <a:bgClr>
                  <a:sysClr val="window" lastClr="FFFFFF"/>
                </a:bgClr>
              </a:pattFill>
            </p:grpSpPr>
            <p:sp>
              <p:nvSpPr>
                <p:cNvPr id="384" name="Oval 71">
                  <a:extLst>
                    <a:ext uri="{FF2B5EF4-FFF2-40B4-BE49-F238E27FC236}">
                      <a16:creationId xmlns:a16="http://schemas.microsoft.com/office/drawing/2014/main" id="{78405B11-7302-83FF-DA63-D3DEB7187E03}"/>
                    </a:ext>
                  </a:extLst>
                </p:cNvPr>
                <p:cNvSpPr/>
                <p:nvPr/>
              </p:nvSpPr>
              <p:spPr>
                <a:xfrm>
                  <a:off x="1130267" y="6776297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Oval 72">
                  <a:extLst>
                    <a:ext uri="{FF2B5EF4-FFF2-40B4-BE49-F238E27FC236}">
                      <a16:creationId xmlns:a16="http://schemas.microsoft.com/office/drawing/2014/main" id="{51D8A474-BD16-7B11-4EF7-6C3A34A9277D}"/>
                    </a:ext>
                  </a:extLst>
                </p:cNvPr>
                <p:cNvSpPr/>
                <p:nvPr/>
              </p:nvSpPr>
              <p:spPr>
                <a:xfrm>
                  <a:off x="1554402" y="6776297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9" name="Group 84">
                <a:extLst>
                  <a:ext uri="{FF2B5EF4-FFF2-40B4-BE49-F238E27FC236}">
                    <a16:creationId xmlns:a16="http://schemas.microsoft.com/office/drawing/2014/main" id="{FEDF5EB3-250C-93B3-EA68-6DCB3947A41F}"/>
                  </a:ext>
                </a:extLst>
              </p:cNvPr>
              <p:cNvGrpSpPr/>
              <p:nvPr/>
            </p:nvGrpSpPr>
            <p:grpSpPr>
              <a:xfrm>
                <a:off x="10021550" y="3959480"/>
                <a:ext cx="370140" cy="51667"/>
                <a:chOff x="1305096" y="6928697"/>
                <a:chExt cx="773794" cy="108012"/>
              </a:xfrm>
              <a:pattFill prst="ltDnDiag">
                <a:fgClr>
                  <a:sysClr val="windowText" lastClr="000000"/>
                </a:fgClr>
                <a:bgClr>
                  <a:sysClr val="window" lastClr="FFFFFF"/>
                </a:bgClr>
              </a:pattFill>
            </p:grpSpPr>
            <p:sp>
              <p:nvSpPr>
                <p:cNvPr id="382" name="Oval 73">
                  <a:extLst>
                    <a:ext uri="{FF2B5EF4-FFF2-40B4-BE49-F238E27FC236}">
                      <a16:creationId xmlns:a16="http://schemas.microsoft.com/office/drawing/2014/main" id="{909B5EAC-3CBC-FBFF-316E-7047053D9E70}"/>
                    </a:ext>
                  </a:extLst>
                </p:cNvPr>
                <p:cNvSpPr/>
                <p:nvPr/>
              </p:nvSpPr>
              <p:spPr>
                <a:xfrm>
                  <a:off x="1305096" y="6928697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Oval 74">
                  <a:extLst>
                    <a:ext uri="{FF2B5EF4-FFF2-40B4-BE49-F238E27FC236}">
                      <a16:creationId xmlns:a16="http://schemas.microsoft.com/office/drawing/2014/main" id="{2F1B1083-CB4B-2CA8-182C-2267BB830D41}"/>
                    </a:ext>
                  </a:extLst>
                </p:cNvPr>
                <p:cNvSpPr/>
                <p:nvPr/>
              </p:nvSpPr>
              <p:spPr>
                <a:xfrm>
                  <a:off x="1729231" y="6928697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0" name="Group 83">
                <a:extLst>
                  <a:ext uri="{FF2B5EF4-FFF2-40B4-BE49-F238E27FC236}">
                    <a16:creationId xmlns:a16="http://schemas.microsoft.com/office/drawing/2014/main" id="{502EFB88-AF7B-A1C4-2478-A60D13FE694A}"/>
                  </a:ext>
                </a:extLst>
              </p:cNvPr>
              <p:cNvGrpSpPr/>
              <p:nvPr/>
            </p:nvGrpSpPr>
            <p:grpSpPr>
              <a:xfrm>
                <a:off x="10092763" y="4038838"/>
                <a:ext cx="370140" cy="51667"/>
                <a:chOff x="1488613" y="7094945"/>
                <a:chExt cx="773794" cy="108012"/>
              </a:xfrm>
              <a:pattFill prst="ltDnDiag">
                <a:fgClr>
                  <a:sysClr val="windowText" lastClr="000000"/>
                </a:fgClr>
                <a:bgClr>
                  <a:sysClr val="window" lastClr="FFFFFF"/>
                </a:bgClr>
              </a:pattFill>
            </p:grpSpPr>
            <p:sp>
              <p:nvSpPr>
                <p:cNvPr id="380" name="Oval 75">
                  <a:extLst>
                    <a:ext uri="{FF2B5EF4-FFF2-40B4-BE49-F238E27FC236}">
                      <a16:creationId xmlns:a16="http://schemas.microsoft.com/office/drawing/2014/main" id="{0D59AF44-27DF-5170-0B63-944D937A0362}"/>
                    </a:ext>
                  </a:extLst>
                </p:cNvPr>
                <p:cNvSpPr/>
                <p:nvPr/>
              </p:nvSpPr>
              <p:spPr>
                <a:xfrm>
                  <a:off x="1488613" y="7094945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Oval 76">
                  <a:extLst>
                    <a:ext uri="{FF2B5EF4-FFF2-40B4-BE49-F238E27FC236}">
                      <a16:creationId xmlns:a16="http://schemas.microsoft.com/office/drawing/2014/main" id="{CC31CDDA-C30D-18E7-CEA0-C1F10AFB0132}"/>
                    </a:ext>
                  </a:extLst>
                </p:cNvPr>
                <p:cNvSpPr/>
                <p:nvPr/>
              </p:nvSpPr>
              <p:spPr>
                <a:xfrm>
                  <a:off x="1912748" y="7094945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1" name="Group 82">
                <a:extLst>
                  <a:ext uri="{FF2B5EF4-FFF2-40B4-BE49-F238E27FC236}">
                    <a16:creationId xmlns:a16="http://schemas.microsoft.com/office/drawing/2014/main" id="{692350CF-A49A-F69E-DC88-36824D49E7D8}"/>
                  </a:ext>
                </a:extLst>
              </p:cNvPr>
              <p:cNvGrpSpPr/>
              <p:nvPr/>
            </p:nvGrpSpPr>
            <p:grpSpPr>
              <a:xfrm>
                <a:off x="10176392" y="4118196"/>
                <a:ext cx="370140" cy="51667"/>
                <a:chOff x="1654755" y="7287502"/>
                <a:chExt cx="773794" cy="108012"/>
              </a:xfrm>
              <a:pattFill prst="ltDnDiag">
                <a:fgClr>
                  <a:sysClr val="windowText" lastClr="000000"/>
                </a:fgClr>
                <a:bgClr>
                  <a:sysClr val="window" lastClr="FFFFFF"/>
                </a:bgClr>
              </a:pattFill>
            </p:grpSpPr>
            <p:sp>
              <p:nvSpPr>
                <p:cNvPr id="378" name="Oval 77">
                  <a:extLst>
                    <a:ext uri="{FF2B5EF4-FFF2-40B4-BE49-F238E27FC236}">
                      <a16:creationId xmlns:a16="http://schemas.microsoft.com/office/drawing/2014/main" id="{8A22D7AB-C056-D238-202F-836805DD2E5F}"/>
                    </a:ext>
                  </a:extLst>
                </p:cNvPr>
                <p:cNvSpPr/>
                <p:nvPr/>
              </p:nvSpPr>
              <p:spPr>
                <a:xfrm>
                  <a:off x="1654755" y="7287502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Oval 78">
                  <a:extLst>
                    <a:ext uri="{FF2B5EF4-FFF2-40B4-BE49-F238E27FC236}">
                      <a16:creationId xmlns:a16="http://schemas.microsoft.com/office/drawing/2014/main" id="{6AAA6231-4732-CE18-1A5D-3C2521EBCBF1}"/>
                    </a:ext>
                  </a:extLst>
                </p:cNvPr>
                <p:cNvSpPr/>
                <p:nvPr/>
              </p:nvSpPr>
              <p:spPr>
                <a:xfrm>
                  <a:off x="2078890" y="7287502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2" name="Group 81">
                <a:extLst>
                  <a:ext uri="{FF2B5EF4-FFF2-40B4-BE49-F238E27FC236}">
                    <a16:creationId xmlns:a16="http://schemas.microsoft.com/office/drawing/2014/main" id="{396FDDEE-625D-DCF7-245B-FF463D4EF6E5}"/>
                  </a:ext>
                </a:extLst>
              </p:cNvPr>
              <p:cNvGrpSpPr/>
              <p:nvPr/>
            </p:nvGrpSpPr>
            <p:grpSpPr>
              <a:xfrm>
                <a:off x="10258779" y="4197554"/>
                <a:ext cx="370140" cy="51667"/>
                <a:chOff x="1838272" y="7439902"/>
                <a:chExt cx="773794" cy="108012"/>
              </a:xfrm>
              <a:pattFill prst="ltDnDiag">
                <a:fgClr>
                  <a:sysClr val="windowText" lastClr="000000"/>
                </a:fgClr>
                <a:bgClr>
                  <a:sysClr val="window" lastClr="FFFFFF"/>
                </a:bgClr>
              </a:pattFill>
            </p:grpSpPr>
            <p:sp>
              <p:nvSpPr>
                <p:cNvPr id="376" name="Oval 79">
                  <a:extLst>
                    <a:ext uri="{FF2B5EF4-FFF2-40B4-BE49-F238E27FC236}">
                      <a16:creationId xmlns:a16="http://schemas.microsoft.com/office/drawing/2014/main" id="{52004948-47D8-C58A-A557-69672B2AB983}"/>
                    </a:ext>
                  </a:extLst>
                </p:cNvPr>
                <p:cNvSpPr/>
                <p:nvPr/>
              </p:nvSpPr>
              <p:spPr>
                <a:xfrm>
                  <a:off x="1838272" y="7439902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Oval 80">
                  <a:extLst>
                    <a:ext uri="{FF2B5EF4-FFF2-40B4-BE49-F238E27FC236}">
                      <a16:creationId xmlns:a16="http://schemas.microsoft.com/office/drawing/2014/main" id="{59CF77A2-88EB-090E-B04B-0123A8EC070D}"/>
                    </a:ext>
                  </a:extLst>
                </p:cNvPr>
                <p:cNvSpPr/>
                <p:nvPr/>
              </p:nvSpPr>
              <p:spPr>
                <a:xfrm>
                  <a:off x="2262407" y="7439902"/>
                  <a:ext cx="349659" cy="108012"/>
                </a:xfrm>
                <a:prstGeom prst="ellipse">
                  <a:avLst/>
                </a:prstGeom>
                <a:grpFill/>
                <a:ln w="635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373" name="Straight Connector 87">
                <a:extLst>
                  <a:ext uri="{FF2B5EF4-FFF2-40B4-BE49-F238E27FC236}">
                    <a16:creationId xmlns:a16="http://schemas.microsoft.com/office/drawing/2014/main" id="{41F59E4E-8427-2064-3C81-1C233DF5E522}"/>
                  </a:ext>
                </a:extLst>
              </p:cNvPr>
              <p:cNvCxnSpPr/>
              <p:nvPr/>
            </p:nvCxnSpPr>
            <p:spPr>
              <a:xfrm>
                <a:off x="10258779" y="4359924"/>
                <a:ext cx="0" cy="4644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74" name="Straight Connector 88">
                <a:extLst>
                  <a:ext uri="{FF2B5EF4-FFF2-40B4-BE49-F238E27FC236}">
                    <a16:creationId xmlns:a16="http://schemas.microsoft.com/office/drawing/2014/main" id="{E6DBEA46-61F1-3EE4-3623-9705B300393B}"/>
                  </a:ext>
                </a:extLst>
              </p:cNvPr>
              <p:cNvCxnSpPr/>
              <p:nvPr/>
            </p:nvCxnSpPr>
            <p:spPr>
              <a:xfrm>
                <a:off x="10712590" y="4361245"/>
                <a:ext cx="0" cy="4644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375" name="Straight Connector 89">
                <a:extLst>
                  <a:ext uri="{FF2B5EF4-FFF2-40B4-BE49-F238E27FC236}">
                    <a16:creationId xmlns:a16="http://schemas.microsoft.com/office/drawing/2014/main" id="{77F990E1-7A8F-C29A-E386-4BD1DC1D2B8C}"/>
                  </a:ext>
                </a:extLst>
              </p:cNvPr>
              <p:cNvCxnSpPr/>
              <p:nvPr/>
            </p:nvCxnSpPr>
            <p:spPr>
              <a:xfrm>
                <a:off x="9860344" y="3958624"/>
                <a:ext cx="0" cy="46444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sp>
          <p:nvSpPr>
            <p:cNvPr id="256" name="TextBox 185">
              <a:extLst>
                <a:ext uri="{FF2B5EF4-FFF2-40B4-BE49-F238E27FC236}">
                  <a16:creationId xmlns:a16="http://schemas.microsoft.com/office/drawing/2014/main" id="{D7AD21EE-C6E9-C7F1-91B9-F17B53A5AD11}"/>
                </a:ext>
              </a:extLst>
            </p:cNvPr>
            <p:cNvSpPr txBox="1"/>
            <p:nvPr/>
          </p:nvSpPr>
          <p:spPr>
            <a:xfrm>
              <a:off x="3298604" y="2776000"/>
              <a:ext cx="1184290" cy="25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Air Cooled unit</a:t>
              </a:r>
            </a:p>
          </p:txBody>
        </p:sp>
        <p:pic>
          <p:nvPicPr>
            <p:cNvPr id="260" name="Immagine 259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DEAD0DF1-D133-CEC7-F6F4-75519A8C8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49677" y="3884373"/>
              <a:ext cx="535887" cy="78496"/>
            </a:xfrm>
            <a:prstGeom prst="rect">
              <a:avLst/>
            </a:prstGeom>
          </p:spPr>
        </p:pic>
        <p:pic>
          <p:nvPicPr>
            <p:cNvPr id="261" name="Immagine 260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CE3ABDC1-E35B-4944-D27D-62D66CFC6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88994" y="3884375"/>
              <a:ext cx="535886" cy="78496"/>
            </a:xfrm>
            <a:prstGeom prst="rect">
              <a:avLst/>
            </a:prstGeom>
          </p:spPr>
        </p:pic>
        <p:cxnSp>
          <p:nvCxnSpPr>
            <p:cNvPr id="267" name="Connettore a gomito 266">
              <a:extLst>
                <a:ext uri="{FF2B5EF4-FFF2-40B4-BE49-F238E27FC236}">
                  <a16:creationId xmlns:a16="http://schemas.microsoft.com/office/drawing/2014/main" id="{C62D7050-896B-7B60-5AF4-00DACDE2FD3F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5138" y="4188237"/>
              <a:ext cx="267461" cy="212248"/>
            </a:xfrm>
            <a:prstGeom prst="bentConnector3">
              <a:avLst>
                <a:gd name="adj1" fmla="val -2358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0" name="Immagine 269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B369C590-3B48-02A7-0755-BA0339054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5630" y="3657102"/>
              <a:ext cx="507709" cy="113388"/>
            </a:xfrm>
            <a:prstGeom prst="rect">
              <a:avLst/>
            </a:prstGeom>
          </p:spPr>
        </p:pic>
        <p:pic>
          <p:nvPicPr>
            <p:cNvPr id="271" name="Immagine 270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433EB1BD-2294-7FEA-80AB-D5D8A7DE2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3340" y="4348110"/>
              <a:ext cx="490000" cy="109433"/>
            </a:xfrm>
            <a:prstGeom prst="rect">
              <a:avLst/>
            </a:prstGeom>
          </p:spPr>
        </p:pic>
        <p:cxnSp>
          <p:nvCxnSpPr>
            <p:cNvPr id="272" name="Connettore a gomito 271">
              <a:extLst>
                <a:ext uri="{FF2B5EF4-FFF2-40B4-BE49-F238E27FC236}">
                  <a16:creationId xmlns:a16="http://schemas.microsoft.com/office/drawing/2014/main" id="{0EBB3B78-9EC9-9A11-E800-6609396C7ABE}"/>
                </a:ext>
              </a:extLst>
            </p:cNvPr>
            <p:cNvCxnSpPr>
              <a:cxnSpLocks/>
              <a:stCxn id="271" idx="1"/>
              <a:endCxn id="261" idx="3"/>
            </p:cNvCxnSpPr>
            <p:nvPr/>
          </p:nvCxnSpPr>
          <p:spPr>
            <a:xfrm rot="10800000">
              <a:off x="856937" y="4191566"/>
              <a:ext cx="1006403" cy="211261"/>
            </a:xfrm>
            <a:prstGeom prst="bentConnector2">
              <a:avLst/>
            </a:prstGeom>
            <a:ln w="127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ttore a gomito 272">
              <a:extLst>
                <a:ext uri="{FF2B5EF4-FFF2-40B4-BE49-F238E27FC236}">
                  <a16:creationId xmlns:a16="http://schemas.microsoft.com/office/drawing/2014/main" id="{4DF7140C-EDB0-774F-009C-721C80295014}"/>
                </a:ext>
              </a:extLst>
            </p:cNvPr>
            <p:cNvCxnSpPr>
              <a:cxnSpLocks/>
              <a:stCxn id="270" idx="3"/>
              <a:endCxn id="367" idx="0"/>
            </p:cNvCxnSpPr>
            <p:nvPr/>
          </p:nvCxnSpPr>
          <p:spPr>
            <a:xfrm flipV="1">
              <a:off x="2353339" y="2859926"/>
              <a:ext cx="764680" cy="853871"/>
            </a:xfrm>
            <a:prstGeom prst="bentConnector4">
              <a:avLst>
                <a:gd name="adj1" fmla="val 38295"/>
                <a:gd name="adj2" fmla="val 126224"/>
              </a:avLst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Connettore diritto 273">
              <a:extLst>
                <a:ext uri="{FF2B5EF4-FFF2-40B4-BE49-F238E27FC236}">
                  <a16:creationId xmlns:a16="http://schemas.microsoft.com/office/drawing/2014/main" id="{6243A776-0887-1F32-974A-3AE636C79EAB}"/>
                </a:ext>
              </a:extLst>
            </p:cNvPr>
            <p:cNvCxnSpPr>
              <a:cxnSpLocks/>
              <a:stCxn id="367" idx="3"/>
            </p:cNvCxnSpPr>
            <p:nvPr/>
          </p:nvCxnSpPr>
          <p:spPr>
            <a:xfrm>
              <a:off x="3394751" y="3193996"/>
              <a:ext cx="0" cy="380299"/>
            </a:xfrm>
            <a:prstGeom prst="line">
              <a:avLst/>
            </a:prstGeom>
            <a:ln w="127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nettore a gomito 274">
              <a:extLst>
                <a:ext uri="{FF2B5EF4-FFF2-40B4-BE49-F238E27FC236}">
                  <a16:creationId xmlns:a16="http://schemas.microsoft.com/office/drawing/2014/main" id="{905C2CA0-8082-98AE-D75B-C9F371F54980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951577" y="4149642"/>
              <a:ext cx="407457" cy="240772"/>
            </a:xfrm>
            <a:prstGeom prst="bentConnector3">
              <a:avLst>
                <a:gd name="adj1" fmla="val -2696"/>
              </a:avLst>
            </a:prstGeom>
            <a:ln w="127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ttore diritto 275">
              <a:extLst>
                <a:ext uri="{FF2B5EF4-FFF2-40B4-BE49-F238E27FC236}">
                  <a16:creationId xmlns:a16="http://schemas.microsoft.com/office/drawing/2014/main" id="{B150AEFD-23B1-1E36-79D5-86E813E96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62426" y="4400369"/>
              <a:ext cx="364052" cy="117"/>
            </a:xfrm>
            <a:prstGeom prst="line">
              <a:avLst/>
            </a:prstGeom>
            <a:ln w="12700">
              <a:solidFill>
                <a:srgbClr val="92D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Can 41">
              <a:extLst>
                <a:ext uri="{FF2B5EF4-FFF2-40B4-BE49-F238E27FC236}">
                  <a16:creationId xmlns:a16="http://schemas.microsoft.com/office/drawing/2014/main" id="{2988D8B2-559F-3457-F06B-D403F7AD9409}"/>
                </a:ext>
              </a:extLst>
            </p:cNvPr>
            <p:cNvSpPr/>
            <p:nvPr/>
          </p:nvSpPr>
          <p:spPr>
            <a:xfrm>
              <a:off x="1174998" y="2862695"/>
              <a:ext cx="361459" cy="225154"/>
            </a:xfrm>
            <a:prstGeom prst="can">
              <a:avLst>
                <a:gd name="adj" fmla="val 25753"/>
              </a:avLst>
            </a:prstGeom>
            <a:solidFill>
              <a:srgbClr val="00B050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Can 41">
              <a:extLst>
                <a:ext uri="{FF2B5EF4-FFF2-40B4-BE49-F238E27FC236}">
                  <a16:creationId xmlns:a16="http://schemas.microsoft.com/office/drawing/2014/main" id="{F46E11B9-225E-CEA3-3173-802BFFF8B4AD}"/>
                </a:ext>
              </a:extLst>
            </p:cNvPr>
            <p:cNvSpPr/>
            <p:nvPr/>
          </p:nvSpPr>
          <p:spPr>
            <a:xfrm>
              <a:off x="1174998" y="2698394"/>
              <a:ext cx="361459" cy="225154"/>
            </a:xfrm>
            <a:prstGeom prst="can">
              <a:avLst>
                <a:gd name="adj" fmla="val 25753"/>
              </a:avLst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9" name="Triangolo isoscele 278">
              <a:extLst>
                <a:ext uri="{FF2B5EF4-FFF2-40B4-BE49-F238E27FC236}">
                  <a16:creationId xmlns:a16="http://schemas.microsoft.com/office/drawing/2014/main" id="{0F90DA78-8352-846F-36FC-5102A165BA5B}"/>
                </a:ext>
              </a:extLst>
            </p:cNvPr>
            <p:cNvSpPr/>
            <p:nvPr/>
          </p:nvSpPr>
          <p:spPr>
            <a:xfrm rot="10800000">
              <a:off x="1418527" y="2851786"/>
              <a:ext cx="70525" cy="70525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0" name="Connettore a gomito 279">
              <a:extLst>
                <a:ext uri="{FF2B5EF4-FFF2-40B4-BE49-F238E27FC236}">
                  <a16:creationId xmlns:a16="http://schemas.microsoft.com/office/drawing/2014/main" id="{0384273C-A363-01E7-4E90-D117836C3F00}"/>
                </a:ext>
              </a:extLst>
            </p:cNvPr>
            <p:cNvCxnSpPr>
              <a:cxnSpLocks/>
              <a:stCxn id="261" idx="1"/>
              <a:endCxn id="277" idx="2"/>
            </p:cNvCxnSpPr>
            <p:nvPr/>
          </p:nvCxnSpPr>
          <p:spPr>
            <a:xfrm rot="5400000" flipH="1" flipV="1">
              <a:off x="675763" y="3156446"/>
              <a:ext cx="680408" cy="318060"/>
            </a:xfrm>
            <a:prstGeom prst="bentConnector2">
              <a:avLst/>
            </a:prstGeom>
            <a:ln w="127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Can 41">
              <a:extLst>
                <a:ext uri="{FF2B5EF4-FFF2-40B4-BE49-F238E27FC236}">
                  <a16:creationId xmlns:a16="http://schemas.microsoft.com/office/drawing/2014/main" id="{F468BAA8-A32A-D992-8C38-2005FC593A19}"/>
                </a:ext>
              </a:extLst>
            </p:cNvPr>
            <p:cNvSpPr/>
            <p:nvPr/>
          </p:nvSpPr>
          <p:spPr>
            <a:xfrm>
              <a:off x="1179408" y="2106008"/>
              <a:ext cx="361459" cy="382687"/>
            </a:xfrm>
            <a:prstGeom prst="can">
              <a:avLst>
                <a:gd name="adj" fmla="val 25753"/>
              </a:avLst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2" name="Rettangolo 281">
              <a:extLst>
                <a:ext uri="{FF2B5EF4-FFF2-40B4-BE49-F238E27FC236}">
                  <a16:creationId xmlns:a16="http://schemas.microsoft.com/office/drawing/2014/main" id="{99547759-9E95-6985-21A1-196341DE658C}"/>
                </a:ext>
              </a:extLst>
            </p:cNvPr>
            <p:cNvSpPr/>
            <p:nvPr/>
          </p:nvSpPr>
          <p:spPr>
            <a:xfrm rot="5400000">
              <a:off x="1953103" y="2079439"/>
              <a:ext cx="281976" cy="433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3" name="Immagine 282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1D1D03F0-3CCC-0137-EF1F-8FB063F01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458" y="3382161"/>
              <a:ext cx="507709" cy="113388"/>
            </a:xfrm>
            <a:prstGeom prst="rect">
              <a:avLst/>
            </a:prstGeom>
          </p:spPr>
        </p:pic>
        <p:cxnSp>
          <p:nvCxnSpPr>
            <p:cNvPr id="284" name="Connettore a gomito 283">
              <a:extLst>
                <a:ext uri="{FF2B5EF4-FFF2-40B4-BE49-F238E27FC236}">
                  <a16:creationId xmlns:a16="http://schemas.microsoft.com/office/drawing/2014/main" id="{6F8D4C45-7061-08CB-6BD9-1DE87FA98C18}"/>
                </a:ext>
              </a:extLst>
            </p:cNvPr>
            <p:cNvCxnSpPr>
              <a:cxnSpLocks/>
              <a:stCxn id="278" idx="4"/>
              <a:endCxn id="283" idx="1"/>
            </p:cNvCxnSpPr>
            <p:nvPr/>
          </p:nvCxnSpPr>
          <p:spPr>
            <a:xfrm>
              <a:off x="1536457" y="2810971"/>
              <a:ext cx="312001" cy="627884"/>
            </a:xfrm>
            <a:prstGeom prst="bentConnector3">
              <a:avLst>
                <a:gd name="adj1" fmla="val 50000"/>
              </a:avLst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nettore a gomito 284">
              <a:extLst>
                <a:ext uri="{FF2B5EF4-FFF2-40B4-BE49-F238E27FC236}">
                  <a16:creationId xmlns:a16="http://schemas.microsoft.com/office/drawing/2014/main" id="{EAA4AB3F-12AA-487E-BC61-BE98FB7CE824}"/>
                </a:ext>
              </a:extLst>
            </p:cNvPr>
            <p:cNvCxnSpPr>
              <a:cxnSpLocks/>
              <a:stCxn id="283" idx="3"/>
              <a:endCxn id="282" idx="0"/>
            </p:cNvCxnSpPr>
            <p:nvPr/>
          </p:nvCxnSpPr>
          <p:spPr>
            <a:xfrm flipH="1" flipV="1">
              <a:off x="2311034" y="2296383"/>
              <a:ext cx="45133" cy="1142472"/>
            </a:xfrm>
            <a:prstGeom prst="bentConnector3">
              <a:avLst>
                <a:gd name="adj1" fmla="val -357671"/>
              </a:avLst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nettore diritto 285">
              <a:extLst>
                <a:ext uri="{FF2B5EF4-FFF2-40B4-BE49-F238E27FC236}">
                  <a16:creationId xmlns:a16="http://schemas.microsoft.com/office/drawing/2014/main" id="{B17F70A5-D365-345A-521F-722851744A10}"/>
                </a:ext>
              </a:extLst>
            </p:cNvPr>
            <p:cNvCxnSpPr>
              <a:cxnSpLocks/>
              <a:stCxn id="282" idx="2"/>
              <a:endCxn id="281" idx="4"/>
            </p:cNvCxnSpPr>
            <p:nvPr/>
          </p:nvCxnSpPr>
          <p:spPr>
            <a:xfrm flipH="1">
              <a:off x="1540868" y="2296383"/>
              <a:ext cx="336280" cy="970"/>
            </a:xfrm>
            <a:prstGeom prst="line">
              <a:avLst/>
            </a:prstGeom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nettore diritto 287">
              <a:extLst>
                <a:ext uri="{FF2B5EF4-FFF2-40B4-BE49-F238E27FC236}">
                  <a16:creationId xmlns:a16="http://schemas.microsoft.com/office/drawing/2014/main" id="{4DD2E6EA-A0FB-9DC6-E139-8BE77EFC6D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1436" y="3957429"/>
              <a:ext cx="160940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ttore diritto 288">
              <a:extLst>
                <a:ext uri="{FF2B5EF4-FFF2-40B4-BE49-F238E27FC236}">
                  <a16:creationId xmlns:a16="http://schemas.microsoft.com/office/drawing/2014/main" id="{61B97F50-675D-7CFC-CE6E-61285F812A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1666" y="3823789"/>
              <a:ext cx="160940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nettore diritto 289">
              <a:extLst>
                <a:ext uri="{FF2B5EF4-FFF2-40B4-BE49-F238E27FC236}">
                  <a16:creationId xmlns:a16="http://schemas.microsoft.com/office/drawing/2014/main" id="{7165FC04-1DBE-A6A4-4405-99DD00537D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3110" y="3705517"/>
              <a:ext cx="160940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onnettore diritto 290">
              <a:extLst>
                <a:ext uri="{FF2B5EF4-FFF2-40B4-BE49-F238E27FC236}">
                  <a16:creationId xmlns:a16="http://schemas.microsoft.com/office/drawing/2014/main" id="{60803289-A33E-BF24-F3B1-417B1D84E0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82700" y="4076367"/>
              <a:ext cx="160940" cy="0"/>
            </a:xfrm>
            <a:prstGeom prst="line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9" name="TextBox 181">
              <a:extLst>
                <a:ext uri="{FF2B5EF4-FFF2-40B4-BE49-F238E27FC236}">
                  <a16:creationId xmlns:a16="http://schemas.microsoft.com/office/drawing/2014/main" id="{FFEDA41A-70C0-1AEA-D67B-6932278F11BA}"/>
                </a:ext>
              </a:extLst>
            </p:cNvPr>
            <p:cNvSpPr txBox="1"/>
            <p:nvPr/>
          </p:nvSpPr>
          <p:spPr>
            <a:xfrm>
              <a:off x="300491" y="4445297"/>
              <a:ext cx="818121" cy="233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11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1100" kern="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ondenser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1" name="TextBox 181">
              <a:extLst>
                <a:ext uri="{FF2B5EF4-FFF2-40B4-BE49-F238E27FC236}">
                  <a16:creationId xmlns:a16="http://schemas.microsoft.com/office/drawing/2014/main" id="{11593B30-2BD2-28CF-8A54-658E7416AC47}"/>
                </a:ext>
              </a:extLst>
            </p:cNvPr>
            <p:cNvSpPr txBox="1"/>
            <p:nvPr/>
          </p:nvSpPr>
          <p:spPr>
            <a:xfrm>
              <a:off x="1420986" y="4641823"/>
              <a:ext cx="1388634" cy="25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recuperator</a:t>
              </a:r>
            </a:p>
          </p:txBody>
        </p:sp>
        <p:sp>
          <p:nvSpPr>
            <p:cNvPr id="304" name="CasellaDiTesto 303">
              <a:extLst>
                <a:ext uri="{FF2B5EF4-FFF2-40B4-BE49-F238E27FC236}">
                  <a16:creationId xmlns:a16="http://schemas.microsoft.com/office/drawing/2014/main" id="{5126AD83-9B2C-7528-FD49-044EEB067FF7}"/>
                </a:ext>
              </a:extLst>
            </p:cNvPr>
            <p:cNvSpPr txBox="1"/>
            <p:nvPr/>
          </p:nvSpPr>
          <p:spPr>
            <a:xfrm>
              <a:off x="3091871" y="1844453"/>
              <a:ext cx="1405061" cy="2729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Desalination plant</a:t>
              </a:r>
            </a:p>
          </p:txBody>
        </p:sp>
        <p:sp>
          <p:nvSpPr>
            <p:cNvPr id="310" name="Oval 178">
              <a:extLst>
                <a:ext uri="{FF2B5EF4-FFF2-40B4-BE49-F238E27FC236}">
                  <a16:creationId xmlns:a16="http://schemas.microsoft.com/office/drawing/2014/main" id="{4FD2D484-2972-DEA7-F018-5F2C8CD26AB8}"/>
                </a:ext>
              </a:extLst>
            </p:cNvPr>
            <p:cNvSpPr/>
            <p:nvPr/>
          </p:nvSpPr>
          <p:spPr>
            <a:xfrm>
              <a:off x="1269460" y="4308317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311" name="Oval 178">
              <a:extLst>
                <a:ext uri="{FF2B5EF4-FFF2-40B4-BE49-F238E27FC236}">
                  <a16:creationId xmlns:a16="http://schemas.microsoft.com/office/drawing/2014/main" id="{68D30240-7AEC-A2C0-562F-7F43AFE40437}"/>
                </a:ext>
              </a:extLst>
            </p:cNvPr>
            <p:cNvSpPr/>
            <p:nvPr/>
          </p:nvSpPr>
          <p:spPr>
            <a:xfrm>
              <a:off x="778801" y="3112584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312" name="Oval 178">
              <a:extLst>
                <a:ext uri="{FF2B5EF4-FFF2-40B4-BE49-F238E27FC236}">
                  <a16:creationId xmlns:a16="http://schemas.microsoft.com/office/drawing/2014/main" id="{49C7811E-A458-3C46-5B94-41FB3C1997E0}"/>
                </a:ext>
              </a:extLst>
            </p:cNvPr>
            <p:cNvSpPr/>
            <p:nvPr/>
          </p:nvSpPr>
          <p:spPr>
            <a:xfrm>
              <a:off x="2396504" y="3621049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313" name="Oval 178">
              <a:extLst>
                <a:ext uri="{FF2B5EF4-FFF2-40B4-BE49-F238E27FC236}">
                  <a16:creationId xmlns:a16="http://schemas.microsoft.com/office/drawing/2014/main" id="{2B029504-643F-FA28-D90A-E1E0F7452B1B}"/>
                </a:ext>
              </a:extLst>
            </p:cNvPr>
            <p:cNvSpPr/>
            <p:nvPr/>
          </p:nvSpPr>
          <p:spPr>
            <a:xfrm>
              <a:off x="2427727" y="2353644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</a:p>
          </p:txBody>
        </p:sp>
        <p:sp>
          <p:nvSpPr>
            <p:cNvPr id="314" name="Oval 178">
              <a:extLst>
                <a:ext uri="{FF2B5EF4-FFF2-40B4-BE49-F238E27FC236}">
                  <a16:creationId xmlns:a16="http://schemas.microsoft.com/office/drawing/2014/main" id="{B86E426B-03A0-3771-026D-485AFD6C08EE}"/>
                </a:ext>
              </a:extLst>
            </p:cNvPr>
            <p:cNvSpPr/>
            <p:nvPr/>
          </p:nvSpPr>
          <p:spPr>
            <a:xfrm>
              <a:off x="3301223" y="3264920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315" name="Oval 178">
              <a:extLst>
                <a:ext uri="{FF2B5EF4-FFF2-40B4-BE49-F238E27FC236}">
                  <a16:creationId xmlns:a16="http://schemas.microsoft.com/office/drawing/2014/main" id="{F6AABBD1-7901-BE64-C239-825BA4506DAA}"/>
                </a:ext>
              </a:extLst>
            </p:cNvPr>
            <p:cNvSpPr/>
            <p:nvPr/>
          </p:nvSpPr>
          <p:spPr>
            <a:xfrm>
              <a:off x="3276518" y="4302259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316" name="Oval 178">
              <a:extLst>
                <a:ext uri="{FF2B5EF4-FFF2-40B4-BE49-F238E27FC236}">
                  <a16:creationId xmlns:a16="http://schemas.microsoft.com/office/drawing/2014/main" id="{8B9DF6AF-A260-9B1C-6CFD-59BC07E29B9F}"/>
                </a:ext>
              </a:extLst>
            </p:cNvPr>
            <p:cNvSpPr/>
            <p:nvPr/>
          </p:nvSpPr>
          <p:spPr>
            <a:xfrm>
              <a:off x="3904993" y="4296005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17" name="Oval 178">
              <a:extLst>
                <a:ext uri="{FF2B5EF4-FFF2-40B4-BE49-F238E27FC236}">
                  <a16:creationId xmlns:a16="http://schemas.microsoft.com/office/drawing/2014/main" id="{B3CF3A75-A520-77F5-B1F4-589CC70F64AE}"/>
                </a:ext>
              </a:extLst>
            </p:cNvPr>
            <p:cNvSpPr/>
            <p:nvPr/>
          </p:nvSpPr>
          <p:spPr>
            <a:xfrm>
              <a:off x="3857664" y="3392617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05" name="Oval 178">
              <a:extLst>
                <a:ext uri="{FF2B5EF4-FFF2-40B4-BE49-F238E27FC236}">
                  <a16:creationId xmlns:a16="http://schemas.microsoft.com/office/drawing/2014/main" id="{0FD89998-1E1B-F1DD-A733-EB799D23B27E}"/>
                </a:ext>
              </a:extLst>
            </p:cNvPr>
            <p:cNvSpPr/>
            <p:nvPr/>
          </p:nvSpPr>
          <p:spPr>
            <a:xfrm>
              <a:off x="1655981" y="2214545"/>
              <a:ext cx="176312" cy="176312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900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ttangolo 6">
            <a:extLst>
              <a:ext uri="{FF2B5EF4-FFF2-40B4-BE49-F238E27FC236}">
                <a16:creationId xmlns:a16="http://schemas.microsoft.com/office/drawing/2014/main" id="{F1FEBE26-FF59-E7BD-47E3-6AC09E5CFE2D}"/>
              </a:ext>
            </a:extLst>
          </p:cNvPr>
          <p:cNvSpPr/>
          <p:nvPr/>
        </p:nvSpPr>
        <p:spPr>
          <a:xfrm>
            <a:off x="3973627" y="3580509"/>
            <a:ext cx="693397" cy="849758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0F56752-6720-60B8-9C4C-93CCCC452840}"/>
              </a:ext>
            </a:extLst>
          </p:cNvPr>
          <p:cNvSpPr/>
          <p:nvPr/>
        </p:nvSpPr>
        <p:spPr>
          <a:xfrm>
            <a:off x="292902" y="3616680"/>
            <a:ext cx="978312" cy="8923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D8DBE96-021A-B16B-86FC-602FAFB0C37E}"/>
              </a:ext>
            </a:extLst>
          </p:cNvPr>
          <p:cNvSpPr/>
          <p:nvPr/>
        </p:nvSpPr>
        <p:spPr>
          <a:xfrm>
            <a:off x="2135337" y="3195411"/>
            <a:ext cx="792671" cy="17997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97F98D0-3EC2-F96D-3E0D-7425C0F0A973}"/>
              </a:ext>
            </a:extLst>
          </p:cNvPr>
          <p:cNvSpPr/>
          <p:nvPr/>
        </p:nvSpPr>
        <p:spPr>
          <a:xfrm>
            <a:off x="1254941" y="2418947"/>
            <a:ext cx="637865" cy="675888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magine 33" descr="Immagine che contiene testo, linea, diagramma, Carattere&#10;&#10;Descrizione generata automaticamente">
            <a:extLst>
              <a:ext uri="{FF2B5EF4-FFF2-40B4-BE49-F238E27FC236}">
                <a16:creationId xmlns:a16="http://schemas.microsoft.com/office/drawing/2014/main" id="{B3C6B265-7DE6-150E-0498-63061B822E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"/>
          <a:stretch/>
        </p:blipFill>
        <p:spPr>
          <a:xfrm>
            <a:off x="6093348" y="2501954"/>
            <a:ext cx="5650735" cy="4071979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212AD681-F042-E545-86D8-2574EE94BEBA}"/>
              </a:ext>
            </a:extLst>
          </p:cNvPr>
          <p:cNvCxnSpPr>
            <a:cxnSpLocks/>
          </p:cNvCxnSpPr>
          <p:nvPr/>
        </p:nvCxnSpPr>
        <p:spPr>
          <a:xfrm flipV="1">
            <a:off x="9107985" y="3783451"/>
            <a:ext cx="0" cy="19904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735C69DD-AB7B-ADFB-2392-40C22B6AC75B}"/>
              </a:ext>
            </a:extLst>
          </p:cNvPr>
          <p:cNvCxnSpPr>
            <a:cxnSpLocks/>
          </p:cNvCxnSpPr>
          <p:nvPr/>
        </p:nvCxnSpPr>
        <p:spPr>
          <a:xfrm>
            <a:off x="7147499" y="3783451"/>
            <a:ext cx="3154143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e 16">
            <a:extLst>
              <a:ext uri="{FF2B5EF4-FFF2-40B4-BE49-F238E27FC236}">
                <a16:creationId xmlns:a16="http://schemas.microsoft.com/office/drawing/2014/main" id="{8FED9C5A-C3E0-E2A7-5B8C-63F35ECB3809}"/>
              </a:ext>
            </a:extLst>
          </p:cNvPr>
          <p:cNvSpPr/>
          <p:nvPr/>
        </p:nvSpPr>
        <p:spPr>
          <a:xfrm>
            <a:off x="10301642" y="3734784"/>
            <a:ext cx="104354" cy="97335"/>
          </a:xfrm>
          <a:prstGeom prst="ellipse">
            <a:avLst/>
          </a:prstGeom>
          <a:solidFill>
            <a:srgbClr val="F6A47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856FECFB-70DF-447F-A302-EAA164625813}"/>
              </a:ext>
            </a:extLst>
          </p:cNvPr>
          <p:cNvSpPr/>
          <p:nvPr/>
        </p:nvSpPr>
        <p:spPr>
          <a:xfrm>
            <a:off x="7037943" y="3734784"/>
            <a:ext cx="104354" cy="97335"/>
          </a:xfrm>
          <a:prstGeom prst="ellipse">
            <a:avLst/>
          </a:prstGeom>
          <a:solidFill>
            <a:srgbClr val="05F5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8" name="Tabella 37">
            <a:extLst>
              <a:ext uri="{FF2B5EF4-FFF2-40B4-BE49-F238E27FC236}">
                <a16:creationId xmlns:a16="http://schemas.microsoft.com/office/drawing/2014/main" id="{51B09018-9C5C-DD0C-27A5-E2C24AA34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13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7" grpId="0" animBg="1"/>
      <p:bldP spid="8" grpId="0" animBg="1"/>
      <p:bldP spid="9" grpId="0" animBg="1"/>
      <p:bldP spid="10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Laboratory set-up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92649EF-D529-D230-C043-1215D5371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12" y="1365439"/>
            <a:ext cx="9457240" cy="4176122"/>
          </a:xfrm>
          <a:prstGeom prst="rect">
            <a:avLst/>
          </a:prstGeom>
        </p:spPr>
      </p:pic>
      <p:sp>
        <p:nvSpPr>
          <p:cNvPr id="10" name="Ovale 9">
            <a:extLst>
              <a:ext uri="{FF2B5EF4-FFF2-40B4-BE49-F238E27FC236}">
                <a16:creationId xmlns:a16="http://schemas.microsoft.com/office/drawing/2014/main" id="{6792D454-B8DF-931D-3606-07370979141C}"/>
              </a:ext>
            </a:extLst>
          </p:cNvPr>
          <p:cNvSpPr/>
          <p:nvPr/>
        </p:nvSpPr>
        <p:spPr>
          <a:xfrm>
            <a:off x="6537498" y="2663190"/>
            <a:ext cx="1520246" cy="765810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43BDCD2A-5B73-99CB-88DB-35F0BBAB42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0" t="36981" r="10391" b="19290"/>
          <a:stretch/>
        </p:blipFill>
        <p:spPr>
          <a:xfrm>
            <a:off x="6014476" y="4726751"/>
            <a:ext cx="2769503" cy="1279812"/>
          </a:xfrm>
          <a:prstGeom prst="ellipse">
            <a:avLst/>
          </a:prstGeom>
          <a:ln w="38100">
            <a:solidFill>
              <a:srgbClr val="0070C0"/>
            </a:solidFill>
          </a:ln>
        </p:spPr>
      </p:pic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56E1153B-2AA6-FE31-E5E1-B61BE9154BDA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6008330" y="3046095"/>
            <a:ext cx="529168" cy="223505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8F3258A9-5EEA-8A0A-400E-0969B13C1254}"/>
              </a:ext>
            </a:extLst>
          </p:cNvPr>
          <p:cNvCxnSpPr>
            <a:cxnSpLocks/>
            <a:stCxn id="10" idx="6"/>
          </p:cNvCxnSpPr>
          <p:nvPr/>
        </p:nvCxnSpPr>
        <p:spPr>
          <a:xfrm>
            <a:off x="8057744" y="3046095"/>
            <a:ext cx="720089" cy="223505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3D4C2F6-27CB-BCCB-B6F9-BF8FDA9D5565}"/>
              </a:ext>
            </a:extLst>
          </p:cNvPr>
          <p:cNvSpPr txBox="1"/>
          <p:nvPr/>
        </p:nvSpPr>
        <p:spPr>
          <a:xfrm>
            <a:off x="406129" y="4248486"/>
            <a:ext cx="2589734" cy="1938992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Tank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Centrifugal Pump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HEx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Electric Heaters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Coalescer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andara" panose="020E0502030303020204" pitchFamily="34" charset="0"/>
              </a:rPr>
              <a:t>Air cooler</a:t>
            </a:r>
          </a:p>
        </p:txBody>
      </p:sp>
      <p:sp>
        <p:nvSpPr>
          <p:cNvPr id="26" name="Freccia a destra 25">
            <a:extLst>
              <a:ext uri="{FF2B5EF4-FFF2-40B4-BE49-F238E27FC236}">
                <a16:creationId xmlns:a16="http://schemas.microsoft.com/office/drawing/2014/main" id="{950C155F-6691-12FC-8F6E-018781040B6B}"/>
              </a:ext>
            </a:extLst>
          </p:cNvPr>
          <p:cNvSpPr/>
          <p:nvPr/>
        </p:nvSpPr>
        <p:spPr>
          <a:xfrm rot="10800000">
            <a:off x="5143257" y="2929635"/>
            <a:ext cx="1158561" cy="15266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Freccia a destra 26">
            <a:extLst>
              <a:ext uri="{FF2B5EF4-FFF2-40B4-BE49-F238E27FC236}">
                <a16:creationId xmlns:a16="http://schemas.microsoft.com/office/drawing/2014/main" id="{C2015578-4F1F-DDD2-8387-394BCCE5001A}"/>
              </a:ext>
            </a:extLst>
          </p:cNvPr>
          <p:cNvSpPr/>
          <p:nvPr/>
        </p:nvSpPr>
        <p:spPr>
          <a:xfrm rot="16200000">
            <a:off x="4088165" y="2602505"/>
            <a:ext cx="504739" cy="16410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691EC8DB-FE3F-D961-B9BA-A6D5A4FF79BF}"/>
              </a:ext>
            </a:extLst>
          </p:cNvPr>
          <p:cNvSpPr/>
          <p:nvPr/>
        </p:nvSpPr>
        <p:spPr>
          <a:xfrm rot="5400000">
            <a:off x="4090995" y="3304822"/>
            <a:ext cx="504739" cy="16410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Freccia a destra 28">
            <a:extLst>
              <a:ext uri="{FF2B5EF4-FFF2-40B4-BE49-F238E27FC236}">
                <a16:creationId xmlns:a16="http://schemas.microsoft.com/office/drawing/2014/main" id="{FCD344CE-4936-AA7B-8E0E-CFB2627E9824}"/>
              </a:ext>
            </a:extLst>
          </p:cNvPr>
          <p:cNvSpPr/>
          <p:nvPr/>
        </p:nvSpPr>
        <p:spPr>
          <a:xfrm rot="7107365">
            <a:off x="4985664" y="4021158"/>
            <a:ext cx="286457" cy="13735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Freccia a destra 29">
            <a:extLst>
              <a:ext uri="{FF2B5EF4-FFF2-40B4-BE49-F238E27FC236}">
                <a16:creationId xmlns:a16="http://schemas.microsoft.com/office/drawing/2014/main" id="{C27F3DD1-25D7-2878-045D-4DF6C0D47E7D}"/>
              </a:ext>
            </a:extLst>
          </p:cNvPr>
          <p:cNvSpPr/>
          <p:nvPr/>
        </p:nvSpPr>
        <p:spPr>
          <a:xfrm>
            <a:off x="7474178" y="3875081"/>
            <a:ext cx="505763" cy="138610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Freccia a destra 30">
            <a:extLst>
              <a:ext uri="{FF2B5EF4-FFF2-40B4-BE49-F238E27FC236}">
                <a16:creationId xmlns:a16="http://schemas.microsoft.com/office/drawing/2014/main" id="{8C975E0B-A756-F97A-F286-9EC3A4034B2F}"/>
              </a:ext>
            </a:extLst>
          </p:cNvPr>
          <p:cNvSpPr/>
          <p:nvPr/>
        </p:nvSpPr>
        <p:spPr>
          <a:xfrm rot="10800000">
            <a:off x="8826530" y="2860052"/>
            <a:ext cx="505763" cy="138610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56F386EC-35C0-BF4E-4DC9-21E5886EDF75}"/>
              </a:ext>
            </a:extLst>
          </p:cNvPr>
          <p:cNvSpPr/>
          <p:nvPr/>
        </p:nvSpPr>
        <p:spPr>
          <a:xfrm rot="10800000">
            <a:off x="8473805" y="2713271"/>
            <a:ext cx="505763" cy="138610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3" name="Freccia a destra 32">
            <a:extLst>
              <a:ext uri="{FF2B5EF4-FFF2-40B4-BE49-F238E27FC236}">
                <a16:creationId xmlns:a16="http://schemas.microsoft.com/office/drawing/2014/main" id="{89D3D54C-E45D-FBEC-34B5-F4467BDC15E2}"/>
              </a:ext>
            </a:extLst>
          </p:cNvPr>
          <p:cNvSpPr/>
          <p:nvPr/>
        </p:nvSpPr>
        <p:spPr>
          <a:xfrm rot="14482952">
            <a:off x="6986292" y="4197387"/>
            <a:ext cx="343096" cy="144238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Freccia a destra 33">
            <a:extLst>
              <a:ext uri="{FF2B5EF4-FFF2-40B4-BE49-F238E27FC236}">
                <a16:creationId xmlns:a16="http://schemas.microsoft.com/office/drawing/2014/main" id="{50B33D55-6254-6639-EBBE-D7B0542ED2DF}"/>
              </a:ext>
            </a:extLst>
          </p:cNvPr>
          <p:cNvSpPr/>
          <p:nvPr/>
        </p:nvSpPr>
        <p:spPr>
          <a:xfrm rot="20332432">
            <a:off x="2240495" y="2955550"/>
            <a:ext cx="289500" cy="14418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5" name="Freccia a destra 34">
            <a:extLst>
              <a:ext uri="{FF2B5EF4-FFF2-40B4-BE49-F238E27FC236}">
                <a16:creationId xmlns:a16="http://schemas.microsoft.com/office/drawing/2014/main" id="{577C669C-3DBD-AFAE-2FCA-7A802C23E91D}"/>
              </a:ext>
            </a:extLst>
          </p:cNvPr>
          <p:cNvSpPr/>
          <p:nvPr/>
        </p:nvSpPr>
        <p:spPr>
          <a:xfrm rot="10800000">
            <a:off x="3201131" y="4062308"/>
            <a:ext cx="466739" cy="14418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6" name="Freccia a destra 35">
            <a:extLst>
              <a:ext uri="{FF2B5EF4-FFF2-40B4-BE49-F238E27FC236}">
                <a16:creationId xmlns:a16="http://schemas.microsoft.com/office/drawing/2014/main" id="{24BC1842-F99B-71F7-BFFB-839E8428BFD4}"/>
              </a:ext>
            </a:extLst>
          </p:cNvPr>
          <p:cNvSpPr/>
          <p:nvPr/>
        </p:nvSpPr>
        <p:spPr>
          <a:xfrm rot="18049229">
            <a:off x="4867665" y="3875706"/>
            <a:ext cx="286457" cy="13735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Freccia a destra 36">
            <a:extLst>
              <a:ext uri="{FF2B5EF4-FFF2-40B4-BE49-F238E27FC236}">
                <a16:creationId xmlns:a16="http://schemas.microsoft.com/office/drawing/2014/main" id="{85F6C002-9B7D-E317-34B0-EAB46B778D07}"/>
              </a:ext>
            </a:extLst>
          </p:cNvPr>
          <p:cNvSpPr/>
          <p:nvPr/>
        </p:nvSpPr>
        <p:spPr>
          <a:xfrm rot="16438586">
            <a:off x="9297146" y="3270074"/>
            <a:ext cx="505763" cy="138610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Freccia a destra 37">
            <a:extLst>
              <a:ext uri="{FF2B5EF4-FFF2-40B4-BE49-F238E27FC236}">
                <a16:creationId xmlns:a16="http://schemas.microsoft.com/office/drawing/2014/main" id="{2235C029-2F9D-0A2C-90A8-0E81199BF796}"/>
              </a:ext>
            </a:extLst>
          </p:cNvPr>
          <p:cNvSpPr/>
          <p:nvPr/>
        </p:nvSpPr>
        <p:spPr>
          <a:xfrm rot="10800000">
            <a:off x="8160673" y="2966732"/>
            <a:ext cx="336336" cy="138610"/>
          </a:xfrm>
          <a:prstGeom prst="rightArrow">
            <a:avLst/>
          </a:prstGeom>
          <a:solidFill>
            <a:srgbClr val="ED7D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Freccia a destra 38">
            <a:extLst>
              <a:ext uri="{FF2B5EF4-FFF2-40B4-BE49-F238E27FC236}">
                <a16:creationId xmlns:a16="http://schemas.microsoft.com/office/drawing/2014/main" id="{1996BFCF-B7D5-F14D-10DF-8432C0161E9D}"/>
              </a:ext>
            </a:extLst>
          </p:cNvPr>
          <p:cNvSpPr/>
          <p:nvPr/>
        </p:nvSpPr>
        <p:spPr>
          <a:xfrm rot="16844752">
            <a:off x="3237633" y="2428772"/>
            <a:ext cx="289500" cy="14418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4F29565-AD85-86BB-9ED4-3B6804E52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077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Methodology for efficiency determination</a:t>
            </a:r>
            <a:endParaRPr lang="en-US" sz="26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865110-7016-CB3F-9700-9E08C5241773}"/>
              </a:ext>
            </a:extLst>
          </p:cNvPr>
          <p:cNvSpPr txBox="1"/>
          <p:nvPr/>
        </p:nvSpPr>
        <p:spPr>
          <a:xfrm>
            <a:off x="252709" y="2685268"/>
            <a:ext cx="6104122" cy="2585323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  <a:p>
            <a:endParaRPr lang="it-IT" dirty="0">
              <a:latin typeface="Candara" panose="020E0502030303020204" pitchFamily="34" charset="0"/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8E43FCFC-3FC3-C581-14FA-B480B1D3100E}"/>
              </a:ext>
            </a:extLst>
          </p:cNvPr>
          <p:cNvSpPr/>
          <p:nvPr/>
        </p:nvSpPr>
        <p:spPr>
          <a:xfrm>
            <a:off x="8009547" y="2447341"/>
            <a:ext cx="4068797" cy="3077330"/>
          </a:xfrm>
          <a:prstGeom prst="round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342900" indent="-342900" algn="just">
              <a:buFont typeface="+mj-lt"/>
              <a:buAutoNum type="arabicPeriod"/>
            </a:pP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Collect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three</a:t>
            </a: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 samples of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diluted </a:t>
            </a: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and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concentrated</a:t>
            </a: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 phases, with a time step of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15 minutes</a:t>
            </a:r>
            <a:endParaRPr lang="en-US" sz="1900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Wait until samples are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cooled</a:t>
            </a:r>
            <a:endParaRPr lang="en-US" sz="1900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Measure the concentration using the </a:t>
            </a:r>
            <a:r>
              <a:rPr lang="en-US" sz="1900" b="1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 refractometer</a:t>
            </a:r>
            <a:endParaRPr lang="en-US" sz="1900" dirty="0">
              <a:solidFill>
                <a:sysClr val="windowText" lastClr="000000"/>
              </a:solidFill>
              <a:latin typeface="Candara" panose="020E0502030303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900" dirty="0">
                <a:solidFill>
                  <a:sysClr val="windowText" lastClr="000000"/>
                </a:solidFill>
                <a:latin typeface="Candara" panose="020E0502030303020204" pitchFamily="34" charset="0"/>
              </a:rPr>
              <a:t>Compute average and standard deviation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8CF843F4-12B2-C17E-9F0B-E271FB621ADD}"/>
                  </a:ext>
                </a:extLst>
              </p:cNvPr>
              <p:cNvSpPr/>
              <p:nvPr/>
            </p:nvSpPr>
            <p:spPr>
              <a:xfrm>
                <a:off x="361904" y="2893790"/>
                <a:ext cx="1791571" cy="2206750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𝒊𝒏</m:t>
                          </m:r>
                        </m:sub>
                      </m:sSub>
                      <m:r>
                        <a:rPr lang="it-IT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it-IT" sz="2000" dirty="0"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it-IT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0.30</a:t>
                </a:r>
              </a:p>
              <a:p>
                <a:pPr algn="ctr"/>
                <a:r>
                  <a:rPr lang="it-IT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0.40</a:t>
                </a:r>
              </a:p>
              <a:p>
                <a:pPr algn="ctr"/>
                <a:r>
                  <a:rPr lang="it-IT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0.50</a:t>
                </a:r>
              </a:p>
              <a:p>
                <a:pPr algn="ctr"/>
                <a:r>
                  <a:rPr lang="it-IT" sz="2000" dirty="0">
                    <a:solidFill>
                      <a:schemeClr val="tx1"/>
                    </a:solidFill>
                    <a:latin typeface="Candara" panose="020E0502030303020204" pitchFamily="34" charset="0"/>
                  </a:rPr>
                  <a:t>0.60</a:t>
                </a:r>
              </a:p>
            </p:txBody>
          </p:sp>
        </mc:Choice>
        <mc:Fallback xmlns="">
          <p:sp>
            <p:nvSpPr>
              <p:cNvPr id="4" name="Rettangolo con angoli arrotondati 3">
                <a:extLst>
                  <a:ext uri="{FF2B5EF4-FFF2-40B4-BE49-F238E27FC236}">
                    <a16:creationId xmlns:a16="http://schemas.microsoft.com/office/drawing/2014/main" id="{8CF843F4-12B2-C17E-9F0B-E271FB621A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904" y="2893790"/>
                <a:ext cx="1791571" cy="220675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1CF00B59-AAA3-1E55-FD10-69E27B396E30}"/>
                  </a:ext>
                </a:extLst>
              </p:cNvPr>
              <p:cNvSpPr/>
              <p:nvPr/>
            </p:nvSpPr>
            <p:spPr>
              <a:xfrm>
                <a:off x="2588010" y="2893790"/>
                <a:ext cx="1646902" cy="2206750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𝒓𝒆𝒈</m:t>
                          </m:r>
                        </m:sub>
                      </m:sSub>
                      <m:r>
                        <a:rPr lang="it-IT" sz="2000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[°</m:t>
                      </m:r>
                      <m:r>
                        <m:rPr>
                          <m:sty m:val="p"/>
                        </m:rPr>
                        <a:rPr lang="it-IT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</m:t>
                      </m:r>
                      <m:r>
                        <a:rPr lang="it-IT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it-IT" sz="2000" dirty="0">
                  <a:solidFill>
                    <a:sysClr val="windowText" lastClr="000000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55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60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65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70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75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80</a:t>
                </a:r>
              </a:p>
            </p:txBody>
          </p:sp>
        </mc:Choice>
        <mc:Fallback xmlns="">
          <p:sp>
            <p:nvSpPr>
              <p:cNvPr id="5" name="Rettangolo con angoli arrotondati 4">
                <a:extLst>
                  <a:ext uri="{FF2B5EF4-FFF2-40B4-BE49-F238E27FC236}">
                    <a16:creationId xmlns:a16="http://schemas.microsoft.com/office/drawing/2014/main" id="{1CF00B59-AAA3-1E55-FD10-69E27B396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010" y="2893790"/>
                <a:ext cx="1646902" cy="2206750"/>
              </a:xfrm>
              <a:prstGeom prst="roundRect">
                <a:avLst/>
              </a:prstGeom>
              <a:blipFill>
                <a:blip r:embed="rId4"/>
                <a:stretch>
                  <a:fillRect b="-5769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41F27834-BBCF-DEDD-92F8-1A9360F355A8}"/>
                  </a:ext>
                </a:extLst>
              </p:cNvPr>
              <p:cNvSpPr/>
              <p:nvPr/>
            </p:nvSpPr>
            <p:spPr>
              <a:xfrm>
                <a:off x="4661426" y="2893790"/>
                <a:ext cx="1442819" cy="2206749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𝑭</m:t>
                      </m:r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it-IT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>
                        <m:fPr>
                          <m:type m:val="lin"/>
                          <m:ctrlPr>
                            <a:rPr lang="it-IT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it-IT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it-IT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min</m:t>
                          </m:r>
                        </m:den>
                      </m:f>
                      <m:r>
                        <a:rPr lang="it-IT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it-IT" sz="2000" dirty="0">
                  <a:solidFill>
                    <a:sysClr val="windowText" lastClr="000000"/>
                  </a:solidFill>
                  <a:latin typeface="Candara" panose="020E0502030303020204" pitchFamily="34" charset="0"/>
                </a:endParaRP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4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6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8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10</a:t>
                </a:r>
              </a:p>
              <a:p>
                <a:pPr algn="ctr"/>
                <a:r>
                  <a:rPr lang="it-IT" sz="2000" dirty="0">
                    <a:solidFill>
                      <a:sysClr val="windowText" lastClr="000000"/>
                    </a:solidFill>
                    <a:latin typeface="Candara" panose="020E0502030303020204" pitchFamily="34" charset="0"/>
                  </a:rPr>
                  <a:t>12</a:t>
                </a:r>
              </a:p>
            </p:txBody>
          </p:sp>
        </mc:Choice>
        <mc:Fallback xmlns="">
          <p:sp>
            <p:nvSpPr>
              <p:cNvPr id="6" name="Rettangolo con angoli arrotondati 5">
                <a:extLst>
                  <a:ext uri="{FF2B5EF4-FFF2-40B4-BE49-F238E27FC236}">
                    <a16:creationId xmlns:a16="http://schemas.microsoft.com/office/drawing/2014/main" id="{41F27834-BBCF-DEDD-92F8-1A9360F355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426" y="2893790"/>
                <a:ext cx="1442819" cy="2206749"/>
              </a:xfrm>
              <a:prstGeom prst="roundRect">
                <a:avLst/>
              </a:prstGeom>
              <a:blipFill>
                <a:blip r:embed="rId5"/>
                <a:stretch>
                  <a:fillRect t="-14560" r="-3361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DD5A88DB-C7FF-2CDA-0FA3-6C10D7586EC7}"/>
              </a:ext>
            </a:extLst>
          </p:cNvPr>
          <p:cNvSpPr txBox="1"/>
          <p:nvPr/>
        </p:nvSpPr>
        <p:spPr>
          <a:xfrm>
            <a:off x="1129513" y="1937706"/>
            <a:ext cx="4068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Operating conditions: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FADC5CE-B1BD-6E3D-30BB-67565C295494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6356831" y="3977930"/>
            <a:ext cx="1652716" cy="80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7740BE-95F4-C85B-B0DC-BBB6860E5449}"/>
              </a:ext>
            </a:extLst>
          </p:cNvPr>
          <p:cNvSpPr txBox="1"/>
          <p:nvPr/>
        </p:nvSpPr>
        <p:spPr>
          <a:xfrm>
            <a:off x="6364852" y="3358770"/>
            <a:ext cx="163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Wait for the steady state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0A5670A-C8A8-C1C3-25B9-516E23B5C9D1}"/>
              </a:ext>
            </a:extLst>
          </p:cNvPr>
          <p:cNvSpPr txBox="1"/>
          <p:nvPr/>
        </p:nvSpPr>
        <p:spPr>
          <a:xfrm>
            <a:off x="3304770" y="5773643"/>
            <a:ext cx="6739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ndara" panose="020E0502030303020204" pitchFamily="34" charset="0"/>
              </a:rPr>
              <a:t>Choose a new operating condition 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2DD2B043-0A93-F029-682F-C51D06F0393C}"/>
              </a:ext>
            </a:extLst>
          </p:cNvPr>
          <p:cNvCxnSpPr>
            <a:cxnSpLocks/>
          </p:cNvCxnSpPr>
          <p:nvPr/>
        </p:nvCxnSpPr>
        <p:spPr>
          <a:xfrm>
            <a:off x="2153475" y="4006629"/>
            <a:ext cx="4265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83796867-07E0-444D-F7C5-AE991F5FB589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4234912" y="3997165"/>
            <a:ext cx="426514" cy="79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a gomito 13">
            <a:extLst>
              <a:ext uri="{FF2B5EF4-FFF2-40B4-BE49-F238E27FC236}">
                <a16:creationId xmlns:a16="http://schemas.microsoft.com/office/drawing/2014/main" id="{D98A1A78-6A26-9BF3-FC4F-37A2DCF971C5}"/>
              </a:ext>
            </a:extLst>
          </p:cNvPr>
          <p:cNvCxnSpPr>
            <a:cxnSpLocks/>
            <a:stCxn id="3" idx="2"/>
            <a:endCxn id="2" idx="2"/>
          </p:cNvCxnSpPr>
          <p:nvPr/>
        </p:nvCxnSpPr>
        <p:spPr>
          <a:xfrm rot="5400000" flipH="1">
            <a:off x="6547318" y="2028043"/>
            <a:ext cx="254080" cy="6739176"/>
          </a:xfrm>
          <a:prstGeom prst="bentConnector3">
            <a:avLst>
              <a:gd name="adj1" fmla="val -8997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54AE4C9C-7D5A-64F2-A185-4D42607E464E}"/>
                  </a:ext>
                </a:extLst>
              </p:cNvPr>
              <p:cNvSpPr txBox="1"/>
              <p:nvPr/>
            </p:nvSpPr>
            <p:spPr>
              <a:xfrm>
                <a:off x="252709" y="1165257"/>
                <a:ext cx="11668332" cy="49661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2400" b="1" dirty="0">
                    <a:latin typeface="Candara" panose="020E0502030303020204" pitchFamily="34" charset="0"/>
                  </a:rPr>
                  <a:t>Objective: </a:t>
                </a:r>
                <a:r>
                  <a:rPr lang="it-IT" sz="2400" dirty="0">
                    <a:latin typeface="Candara" panose="020E0502030303020204" pitchFamily="34" charset="0"/>
                  </a:rPr>
                  <a:t>find a correlation between </a:t>
                </a:r>
                <a14:m>
                  <m:oMath xmlns:m="http://schemas.openxmlformats.org/officeDocument/2006/math">
                    <m:r>
                      <a:rPr lang="it-IT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ɛ</m:t>
                    </m:r>
                  </m:oMath>
                </a14:m>
                <a:r>
                  <a:rPr lang="it-IT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𝒓𝒆𝒈</m:t>
                        </m:r>
                      </m:sub>
                    </m:sSub>
                    <m:r>
                      <a:rPr lang="it-IT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  <m:sub>
                        <m:r>
                          <a:rPr lang="it-IT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𝒊𝒏</m:t>
                        </m:r>
                      </m:sub>
                    </m:sSub>
                    <m:r>
                      <a:rPr lang="it-IT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it-IT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it-IT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it-IT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𝒄𝒐𝒂𝒍</m:t>
                            </m:r>
                          </m:sub>
                        </m:sSub>
                      </m:num>
                      <m:den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𝑭</m:t>
                        </m:r>
                      </m:den>
                    </m:f>
                  </m:oMath>
                </a14:m>
                <a:endParaRPr lang="en-GB" sz="2400" u="sng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54AE4C9C-7D5A-64F2-A185-4D42607E46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09" y="1165257"/>
                <a:ext cx="11668332" cy="496611"/>
              </a:xfrm>
              <a:prstGeom prst="rect">
                <a:avLst/>
              </a:prstGeom>
              <a:blipFill>
                <a:blip r:embed="rId6"/>
                <a:stretch>
                  <a:fillRect t="-110714" b="-16547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36C5484-760D-2A2B-8371-3A5BBA5157CA}"/>
              </a:ext>
            </a:extLst>
          </p:cNvPr>
          <p:cNvSpPr txBox="1"/>
          <p:nvPr/>
        </p:nvSpPr>
        <p:spPr>
          <a:xfrm>
            <a:off x="7679358" y="1937706"/>
            <a:ext cx="4068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ndara" panose="020E0502030303020204" pitchFamily="34" charset="0"/>
              </a:rPr>
              <a:t>Concentration measurement:</a:t>
            </a:r>
          </a:p>
        </p:txBody>
      </p:sp>
      <p:graphicFrame>
        <p:nvGraphicFramePr>
          <p:cNvPr id="29" name="Tabella 28">
            <a:extLst>
              <a:ext uri="{FF2B5EF4-FFF2-40B4-BE49-F238E27FC236}">
                <a16:creationId xmlns:a16="http://schemas.microsoft.com/office/drawing/2014/main" id="{4FAC2B0A-BD40-1E9A-2884-8BD0C119B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79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/>
      <p:bldP spid="10" grpId="0"/>
      <p:bldP spid="11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Concentration measurements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64B2AA2-F36C-CAF9-E091-DF6EB5545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6" y="1428750"/>
            <a:ext cx="5334000" cy="4000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E0A835D-9B88-3A0E-BDB3-478E063EC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245" y="1428750"/>
            <a:ext cx="5334000" cy="4000500"/>
          </a:xfrm>
          <a:prstGeom prst="rect">
            <a:avLst/>
          </a:prstGeom>
        </p:spPr>
      </p:pic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4271BD8E-B28F-EBA5-2D1E-66B62D775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9084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Concentration measurements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B6F5F8-473E-3816-4A35-006CD54F7497}"/>
              </a:ext>
            </a:extLst>
          </p:cNvPr>
          <p:cNvSpPr txBox="1"/>
          <p:nvPr/>
        </p:nvSpPr>
        <p:spPr>
          <a:xfrm>
            <a:off x="3756000" y="3716363"/>
            <a:ext cx="4680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Candara" panose="020E0502030303020204" pitchFamily="34" charset="0"/>
              </a:rPr>
              <a:t>Higher flow rates </a:t>
            </a:r>
            <a:r>
              <a:rPr lang="en-US" sz="2400" b="1" dirty="0">
                <a:latin typeface="Candara" panose="020E0502030303020204" pitchFamily="34" charset="0"/>
              </a:rPr>
              <a:t>lower the</a:t>
            </a:r>
            <a:r>
              <a:rPr lang="en-US" sz="2400" dirty="0">
                <a:latin typeface="Candara" panose="020E0502030303020204" pitchFamily="34" charset="0"/>
              </a:rPr>
              <a:t> fluid </a:t>
            </a:r>
            <a:r>
              <a:rPr lang="en-US" sz="2400" b="1" dirty="0">
                <a:latin typeface="Candara" panose="020E0502030303020204" pitchFamily="34" charset="0"/>
              </a:rPr>
              <a:t>residence time</a:t>
            </a:r>
            <a:r>
              <a:rPr lang="en-US" sz="2400" dirty="0">
                <a:latin typeface="Candara" panose="020E0502030303020204" pitchFamily="34" charset="0"/>
              </a:rPr>
              <a:t>, decreasing diluted phases </a:t>
            </a:r>
            <a:r>
              <a:rPr lang="en-US" sz="2400" b="1" dirty="0">
                <a:latin typeface="Candara" panose="020E0502030303020204" pitchFamily="34" charset="0"/>
              </a:rPr>
              <a:t>quality</a:t>
            </a:r>
            <a:endParaRPr lang="en-US" sz="2400" dirty="0">
              <a:latin typeface="Candara" panose="020E0502030303020204" pitchFamily="34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EC137980-B1D0-804F-1948-A374598786DB}"/>
              </a:ext>
            </a:extLst>
          </p:cNvPr>
          <p:cNvGrpSpPr/>
          <p:nvPr/>
        </p:nvGrpSpPr>
        <p:grpSpPr>
          <a:xfrm>
            <a:off x="970775" y="1967588"/>
            <a:ext cx="10250451" cy="1200329"/>
            <a:chOff x="1042922" y="1967588"/>
            <a:chExt cx="10250451" cy="1200329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8491AA24-DC87-EF51-3803-A8A9C4C48DA8}"/>
                </a:ext>
              </a:extLst>
            </p:cNvPr>
            <p:cNvSpPr txBox="1"/>
            <p:nvPr/>
          </p:nvSpPr>
          <p:spPr>
            <a:xfrm>
              <a:off x="1042922" y="1967588"/>
              <a:ext cx="5125225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n-US" sz="2400" b="1" dirty="0">
                  <a:latin typeface="Candara" panose="020E0502030303020204" pitchFamily="34" charset="0"/>
                </a:rPr>
                <a:t>Temperature</a:t>
              </a:r>
              <a:r>
                <a:rPr lang="en-US" sz="2400" dirty="0">
                  <a:latin typeface="Candara" panose="020E0502030303020204" pitchFamily="34" charset="0"/>
                </a:rPr>
                <a:t> is the </a:t>
              </a:r>
              <a:r>
                <a:rPr lang="en-US" sz="2400" b="1" dirty="0">
                  <a:latin typeface="Candara" panose="020E0502030303020204" pitchFamily="34" charset="0"/>
                </a:rPr>
                <a:t>most</a:t>
              </a:r>
              <a:r>
                <a:rPr lang="en-US" sz="2400" dirty="0">
                  <a:latin typeface="Candara" panose="020E0502030303020204" pitchFamily="34" charset="0"/>
                </a:rPr>
                <a:t> significant parameter concerning coalescer performances</a:t>
              </a: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8ACD7463-B777-8E89-0919-3774FE29B762}"/>
                </a:ext>
              </a:extLst>
            </p:cNvPr>
            <p:cNvSpPr txBox="1"/>
            <p:nvPr/>
          </p:nvSpPr>
          <p:spPr>
            <a:xfrm>
              <a:off x="6613373" y="1967588"/>
              <a:ext cx="4680000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n-US" sz="2400" dirty="0">
                  <a:latin typeface="Candara" panose="020E0502030303020204" pitchFamily="34" charset="0"/>
                </a:rPr>
                <a:t>The </a:t>
              </a:r>
              <a:r>
                <a:rPr lang="en-US" sz="2400" b="1" dirty="0">
                  <a:latin typeface="Candara" panose="020E0502030303020204" pitchFamily="34" charset="0"/>
                </a:rPr>
                <a:t>initial draw concentration</a:t>
              </a:r>
              <a:r>
                <a:rPr lang="en-US" sz="2400" dirty="0">
                  <a:latin typeface="Candara" panose="020E0502030303020204" pitchFamily="34" charset="0"/>
                </a:rPr>
                <a:t> has </a:t>
              </a:r>
              <a:r>
                <a:rPr lang="en-US" sz="2400" b="1" dirty="0">
                  <a:latin typeface="Candara" panose="020E0502030303020204" pitchFamily="34" charset="0"/>
                </a:rPr>
                <a:t>negligible</a:t>
              </a:r>
              <a:r>
                <a:rPr lang="en-US" sz="2400" dirty="0">
                  <a:latin typeface="Candara" panose="020E0502030303020204" pitchFamily="34" charset="0"/>
                </a:rPr>
                <a:t> impact on the coalescer performance</a:t>
              </a:r>
            </a:p>
          </p:txBody>
        </p:sp>
      </p:grp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EB472AE-61AD-EB61-0525-2AB1A1498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769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Concentration measurements to efficiency</a:t>
            </a:r>
            <a:endParaRPr lang="en-US" sz="26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7F083A7-5F3C-437D-C406-CE01D9449F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3"/>
          <a:stretch/>
        </p:blipFill>
        <p:spPr>
          <a:xfrm>
            <a:off x="0" y="1428749"/>
            <a:ext cx="4930585" cy="40005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925D635-30FD-2826-FD1D-BEB1DB76E8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3"/>
          <a:stretch/>
        </p:blipFill>
        <p:spPr>
          <a:xfrm>
            <a:off x="7261415" y="1428749"/>
            <a:ext cx="4930585" cy="4000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F88732C1-B90F-666A-9206-6FB0A13189F2}"/>
                  </a:ext>
                </a:extLst>
              </p:cNvPr>
              <p:cNvSpPr txBox="1"/>
              <p:nvPr/>
            </p:nvSpPr>
            <p:spPr>
              <a:xfrm>
                <a:off x="5023340" y="3112566"/>
                <a:ext cx="2145320" cy="6328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  <m:r>
                        <a:rPr lang="it-IT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𝒊𝒏</m:t>
                              </m:r>
                            </m:sub>
                          </m:sSub>
                          <m:r>
                            <a:rPr lang="it-IT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𝒆𝒙𝒑</m:t>
                              </m:r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𝒑𝒐𝒐𝒓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𝒊𝒏</m:t>
                              </m:r>
                            </m:sub>
                          </m:sSub>
                          <m:r>
                            <a:rPr lang="it-IT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𝒕𝒉</m:t>
                              </m:r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𝒑𝒐𝒐𝒓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b="1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F88732C1-B90F-666A-9206-6FB0A1318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340" y="3112566"/>
                <a:ext cx="2145320" cy="632866"/>
              </a:xfrm>
              <a:prstGeom prst="rect">
                <a:avLst/>
              </a:prstGeom>
              <a:blipFill>
                <a:blip r:embed="rId5"/>
                <a:stretch>
                  <a:fillRect b="-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ECCE60D9-B5AA-C67C-12C7-D1DA845EC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89012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52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Coalescer efficiency: fitting surfaces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FB3B1391-D836-D47B-6BEB-3FBE6FB37829}"/>
              </a:ext>
            </a:extLst>
          </p:cNvPr>
          <p:cNvGrpSpPr/>
          <p:nvPr/>
        </p:nvGrpSpPr>
        <p:grpSpPr>
          <a:xfrm>
            <a:off x="771633" y="2464934"/>
            <a:ext cx="10648733" cy="957442"/>
            <a:chOff x="771633" y="2296818"/>
            <a:chExt cx="10648733" cy="957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sellaDiTesto 2">
                  <a:extLst>
                    <a:ext uri="{FF2B5EF4-FFF2-40B4-BE49-F238E27FC236}">
                      <a16:creationId xmlns:a16="http://schemas.microsoft.com/office/drawing/2014/main" id="{27D25528-28FF-8E20-0762-BBB20DDDF9D2}"/>
                    </a:ext>
                  </a:extLst>
                </p:cNvPr>
                <p:cNvSpPr txBox="1"/>
                <p:nvPr/>
              </p:nvSpPr>
              <p:spPr>
                <a:xfrm>
                  <a:off x="771633" y="2336958"/>
                  <a:ext cx="5559637" cy="8771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 b="0" i="0" smtClean="0">
                                <a:latin typeface="Cambria Math" panose="02040503050406030204" pitchFamily="18" charset="0"/>
                              </a:rPr>
                              <m:t>with</m:t>
                            </m:r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p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it-IT" sz="2400" b="1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𝒓𝒆𝒈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𝑳𝑪𝑺𝑻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𝒎𝒂𝒙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𝑳𝑪𝑺𝑻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lang="en-GB" sz="2400" b="1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" name="CasellaDiTesto 2">
                  <a:extLst>
                    <a:ext uri="{FF2B5EF4-FFF2-40B4-BE49-F238E27FC236}">
                      <a16:creationId xmlns:a16="http://schemas.microsoft.com/office/drawing/2014/main" id="{27D25528-28FF-8E20-0762-BBB20DDDF9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633" y="2336958"/>
                  <a:ext cx="5559637" cy="87716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01A41B6D-1D89-8805-7765-4761BF7423A8}"/>
                    </a:ext>
                  </a:extLst>
                </p:cNvPr>
                <p:cNvSpPr txBox="1"/>
                <p:nvPr/>
              </p:nvSpPr>
              <p:spPr>
                <a:xfrm>
                  <a:off x="6894095" y="2296818"/>
                  <a:ext cx="4526271" cy="957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Ø"/>
                  </a:pPr>
                  <a14:m>
                    <m:oMath xmlns:m="http://schemas.openxmlformats.org/officeDocument/2006/math">
                      <m:r>
                        <a:rPr lang="it-IT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it-IT" sz="2400" b="1" i="1" baseline="-25000" dirty="0" err="1">
                          <a:latin typeface="Cambria Math" panose="02040503050406030204" pitchFamily="18" charset="0"/>
                        </a:rPr>
                        <m:t>𝒎𝒂𝒙</m:t>
                      </m:r>
                      <m:r>
                        <a:rPr lang="it-IT" sz="2400" i="1" dirty="0">
                          <a:latin typeface="Cambria Math" panose="02040503050406030204" pitchFamily="18" charset="0"/>
                        </a:rPr>
                        <m:t>= 85 </m:t>
                      </m:r>
                      <m:r>
                        <a:rPr lang="it-IT" sz="2400" i="0" dirty="0">
                          <a:latin typeface="Cambria Math" panose="02040503050406030204" pitchFamily="18" charset="0"/>
                        </a:rPr>
                        <m:t>°</m:t>
                      </m:r>
                      <m:r>
                        <m:rPr>
                          <m:sty m:val="p"/>
                        </m:rPr>
                        <a:rPr lang="it-IT" sz="2400" i="0" dirty="0">
                          <a:latin typeface="Cambria Math" panose="02040503050406030204" pitchFamily="18" charset="0"/>
                        </a:rPr>
                        <m:t>C</m:t>
                      </m:r>
                    </m:oMath>
                  </a14:m>
                  <a:endParaRPr lang="it-IT" sz="2400" dirty="0">
                    <a:latin typeface="Candara" panose="020E0502030303020204" pitchFamily="34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Ø"/>
                  </a:pPr>
                  <a14:m>
                    <m:oMath xmlns:m="http://schemas.openxmlformats.org/officeDocument/2006/math">
                      <m:r>
                        <a:rPr lang="it-IT" sz="2400" b="1" i="1" dirty="0" smtClean="0">
                          <a:latin typeface="Cambria Math" panose="02040503050406030204" pitchFamily="18" charset="0"/>
                        </a:rPr>
                        <m:t>𝑳𝑪𝑺𝑻</m:t>
                      </m:r>
                    </m:oMath>
                  </a14:m>
                  <a:r>
                    <a:rPr lang="it-IT" sz="2400" dirty="0">
                      <a:latin typeface="Candara" panose="020E0502030303020204" pitchFamily="34" charset="0"/>
                    </a:rPr>
                    <a:t>: </a:t>
                  </a:r>
                  <a:r>
                    <a:rPr lang="en-US" sz="2400" dirty="0">
                      <a:latin typeface="Candara" panose="020E0502030303020204" pitchFamily="34" charset="0"/>
                    </a:rPr>
                    <a:t>phase diagram equation</a:t>
                  </a:r>
                </a:p>
              </p:txBody>
            </p:sp>
          </mc:Choice>
          <mc:Fallback xmlns="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01A41B6D-1D89-8805-7765-4761BF7423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095" y="2296818"/>
                  <a:ext cx="4526271" cy="957442"/>
                </a:xfrm>
                <a:prstGeom prst="rect">
                  <a:avLst/>
                </a:prstGeom>
                <a:blipFill>
                  <a:blip r:embed="rId4"/>
                  <a:stretch>
                    <a:fillRect l="-1887" t="-3185" r="-539" b="-140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0B67D2B3-2434-B12C-ACD9-509329EC8114}"/>
                  </a:ext>
                </a:extLst>
              </p:cNvPr>
              <p:cNvSpPr txBox="1"/>
              <p:nvPr/>
            </p:nvSpPr>
            <p:spPr>
              <a:xfrm>
                <a:off x="3229767" y="1277897"/>
                <a:ext cx="5732467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𝒊𝒏</m:t>
                              </m:r>
                            </m:sub>
                          </m:sSub>
                        </m:e>
                      </m:d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𝒆𝒙𝒑</m:t>
                      </m:r>
                      <m:d>
                        <m:dPr>
                          <m:begChr m:val="{"/>
                          <m:endChr m:val="}"/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den>
                          </m:f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d>
                            <m:d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p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0B67D2B3-2434-B12C-ACD9-509329EC8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67" y="1277897"/>
                <a:ext cx="5732467" cy="8238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5">
                <a:extLst>
                  <a:ext uri="{FF2B5EF4-FFF2-40B4-BE49-F238E27FC236}">
                    <a16:creationId xmlns:a16="http://schemas.microsoft.com/office/drawing/2014/main" id="{1E7CBC7E-987F-17B0-3EC9-2B2B28C59C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9774625"/>
                  </p:ext>
                </p:extLst>
              </p:nvPr>
            </p:nvGraphicFramePr>
            <p:xfrm>
              <a:off x="1918218" y="3786559"/>
              <a:ext cx="8355565" cy="20287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90047">
                      <a:extLst>
                        <a:ext uri="{9D8B030D-6E8A-4147-A177-3AD203B41FA5}">
                          <a16:colId xmlns:a16="http://schemas.microsoft.com/office/drawing/2014/main" val="3571146338"/>
                        </a:ext>
                      </a:extLst>
                    </a:gridCol>
                    <a:gridCol w="1303125">
                      <a:extLst>
                        <a:ext uri="{9D8B030D-6E8A-4147-A177-3AD203B41FA5}">
                          <a16:colId xmlns:a16="http://schemas.microsoft.com/office/drawing/2014/main" val="836256093"/>
                        </a:ext>
                      </a:extLst>
                    </a:gridCol>
                    <a:gridCol w="1293761">
                      <a:extLst>
                        <a:ext uri="{9D8B030D-6E8A-4147-A177-3AD203B41FA5}">
                          <a16:colId xmlns:a16="http://schemas.microsoft.com/office/drawing/2014/main" val="752001103"/>
                        </a:ext>
                      </a:extLst>
                    </a:gridCol>
                    <a:gridCol w="988538">
                      <a:extLst>
                        <a:ext uri="{9D8B030D-6E8A-4147-A177-3AD203B41FA5}">
                          <a16:colId xmlns:a16="http://schemas.microsoft.com/office/drawing/2014/main" val="1667307793"/>
                        </a:ext>
                      </a:extLst>
                    </a:gridCol>
                    <a:gridCol w="1590047">
                      <a:extLst>
                        <a:ext uri="{9D8B030D-6E8A-4147-A177-3AD203B41FA5}">
                          <a16:colId xmlns:a16="http://schemas.microsoft.com/office/drawing/2014/main" val="893628623"/>
                        </a:ext>
                      </a:extLst>
                    </a:gridCol>
                    <a:gridCol w="1590047">
                      <a:extLst>
                        <a:ext uri="{9D8B030D-6E8A-4147-A177-3AD203B41FA5}">
                          <a16:colId xmlns:a16="http://schemas.microsoft.com/office/drawing/2014/main" val="23639967"/>
                        </a:ext>
                      </a:extLst>
                    </a:gridCol>
                  </a:tblGrid>
                  <a:tr h="4437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in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MARD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MRD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1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</a:t>
                          </a:r>
                          <a14:m>
                            <m:oMath xmlns:m="http://schemas.openxmlformats.org/officeDocument/2006/math">
                              <m:r>
                                <a:rPr lang="it-IT" sz="200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2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[min]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3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</a:t>
                          </a:r>
                          <a14:m>
                            <m:oMath xmlns:m="http://schemas.openxmlformats.org/officeDocument/2006/math">
                              <m:r>
                                <a:rPr lang="it-IT" sz="200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59417605"/>
                      </a:ext>
                    </a:extLst>
                  </a:tr>
                  <a:tr h="3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30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7.98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-0.56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1.45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4.77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7.19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29574"/>
                      </a:ext>
                    </a:extLst>
                  </a:tr>
                  <a:tr h="3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8.08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0.24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5.21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4.38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2884116"/>
                      </a:ext>
                    </a:extLst>
                  </a:tr>
                  <a:tr h="3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5.86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0.34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5.83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4.21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2013065"/>
                      </a:ext>
                    </a:extLst>
                  </a:tr>
                  <a:tr h="3730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60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4.46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4.82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4.13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400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5">
                <a:extLst>
                  <a:ext uri="{FF2B5EF4-FFF2-40B4-BE49-F238E27FC236}">
                    <a16:creationId xmlns:a16="http://schemas.microsoft.com/office/drawing/2014/main" id="{1E7CBC7E-987F-17B0-3EC9-2B2B28C59C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9774625"/>
                  </p:ext>
                </p:extLst>
              </p:nvPr>
            </p:nvGraphicFramePr>
            <p:xfrm>
              <a:off x="1918218" y="3786559"/>
              <a:ext cx="8355565" cy="202873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90047">
                      <a:extLst>
                        <a:ext uri="{9D8B030D-6E8A-4147-A177-3AD203B41FA5}">
                          <a16:colId xmlns:a16="http://schemas.microsoft.com/office/drawing/2014/main" val="3571146338"/>
                        </a:ext>
                      </a:extLst>
                    </a:gridCol>
                    <a:gridCol w="1303125">
                      <a:extLst>
                        <a:ext uri="{9D8B030D-6E8A-4147-A177-3AD203B41FA5}">
                          <a16:colId xmlns:a16="http://schemas.microsoft.com/office/drawing/2014/main" val="836256093"/>
                        </a:ext>
                      </a:extLst>
                    </a:gridCol>
                    <a:gridCol w="1293761">
                      <a:extLst>
                        <a:ext uri="{9D8B030D-6E8A-4147-A177-3AD203B41FA5}">
                          <a16:colId xmlns:a16="http://schemas.microsoft.com/office/drawing/2014/main" val="752001103"/>
                        </a:ext>
                      </a:extLst>
                    </a:gridCol>
                    <a:gridCol w="988538">
                      <a:extLst>
                        <a:ext uri="{9D8B030D-6E8A-4147-A177-3AD203B41FA5}">
                          <a16:colId xmlns:a16="http://schemas.microsoft.com/office/drawing/2014/main" val="1667307793"/>
                        </a:ext>
                      </a:extLst>
                    </a:gridCol>
                    <a:gridCol w="1590047">
                      <a:extLst>
                        <a:ext uri="{9D8B030D-6E8A-4147-A177-3AD203B41FA5}">
                          <a16:colId xmlns:a16="http://schemas.microsoft.com/office/drawing/2014/main" val="893628623"/>
                        </a:ext>
                      </a:extLst>
                    </a:gridCol>
                    <a:gridCol w="1590047">
                      <a:extLst>
                        <a:ext uri="{9D8B030D-6E8A-4147-A177-3AD203B41FA5}">
                          <a16:colId xmlns:a16="http://schemas.microsoft.com/office/drawing/2014/main" val="23639967"/>
                        </a:ext>
                      </a:extLst>
                    </a:gridCol>
                  </a:tblGrid>
                  <a:tr h="4437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in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MARD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MRD [%]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25309" t="-6849" r="-324691" b="-3808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C</a:t>
                          </a:r>
                          <a:r>
                            <a:rPr lang="it-IT" sz="2000" baseline="-25000" dirty="0">
                              <a:latin typeface="Candara" panose="020E0502030303020204" pitchFamily="34" charset="0"/>
                            </a:rPr>
                            <a:t>2</a:t>
                          </a:r>
                          <a:r>
                            <a:rPr lang="it-IT" sz="2000" dirty="0">
                              <a:latin typeface="Candara" panose="020E0502030303020204" pitchFamily="34" charset="0"/>
                            </a:rPr>
                            <a:t> [min]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426054" t="-6849" r="-1533" b="-3808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5941760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30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7.98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-0.56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1.45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4.77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7.19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81829574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8.08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0.24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5.21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4.38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288411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5.86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0.34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5.83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4.21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020130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60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4.46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0.35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0.25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4.82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1" dirty="0">
                              <a:latin typeface="Candara" panose="020E0502030303020204" pitchFamily="34" charset="0"/>
                            </a:rPr>
                            <a:t>4.13</a:t>
                          </a:r>
                          <a:endParaRPr lang="en-GB" sz="2000" b="1" dirty="0">
                            <a:latin typeface="Candara" panose="020E0502030303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824005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Rettangolo 1">
            <a:extLst>
              <a:ext uri="{FF2B5EF4-FFF2-40B4-BE49-F238E27FC236}">
                <a16:creationId xmlns:a16="http://schemas.microsoft.com/office/drawing/2014/main" id="{33A5372A-2EDE-3987-60A9-D457F7AB9FEA}"/>
              </a:ext>
            </a:extLst>
          </p:cNvPr>
          <p:cNvSpPr/>
          <p:nvPr/>
        </p:nvSpPr>
        <p:spPr>
          <a:xfrm>
            <a:off x="3619067" y="4211053"/>
            <a:ext cx="2370217" cy="16042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A7C90F53-4FC3-4BC5-47A4-93D533408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50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Coalescer efficiency: fitting surfaces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8BB57E5-EFD7-6EB0-3372-92E5B9149CB2}"/>
                  </a:ext>
                </a:extLst>
              </p:cNvPr>
              <p:cNvSpPr txBox="1"/>
              <p:nvPr/>
            </p:nvSpPr>
            <p:spPr>
              <a:xfrm>
                <a:off x="3719068" y="4622678"/>
                <a:ext cx="4753865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𝒆𝒙𝒑</m:t>
                      </m:r>
                      <m:d>
                        <m:dPr>
                          <m:begChr m:val="{"/>
                          <m:endChr m:val="}"/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𝟓</m:t>
                              </m:r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𝟎𝟓</m:t>
                              </m:r>
                            </m:num>
                            <m:den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den>
                          </m:f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𝟐𝟗</m:t>
                          </m:r>
                          <m:sSup>
                            <m:sSup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p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8BB57E5-EFD7-6EB0-3372-92E5B9149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068" y="4622678"/>
                <a:ext cx="4753865" cy="8238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po 9">
            <a:extLst>
              <a:ext uri="{FF2B5EF4-FFF2-40B4-BE49-F238E27FC236}">
                <a16:creationId xmlns:a16="http://schemas.microsoft.com/office/drawing/2014/main" id="{9EF7688B-0063-D841-4ED8-F36DFB65A666}"/>
              </a:ext>
            </a:extLst>
          </p:cNvPr>
          <p:cNvGrpSpPr/>
          <p:nvPr/>
        </p:nvGrpSpPr>
        <p:grpSpPr>
          <a:xfrm>
            <a:off x="771633" y="2464934"/>
            <a:ext cx="10648733" cy="957442"/>
            <a:chOff x="771633" y="2296818"/>
            <a:chExt cx="10648733" cy="9574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FDD33C17-1BB2-EF5B-9022-71504752727F}"/>
                    </a:ext>
                  </a:extLst>
                </p:cNvPr>
                <p:cNvSpPr txBox="1"/>
                <p:nvPr/>
              </p:nvSpPr>
              <p:spPr>
                <a:xfrm>
                  <a:off x="771633" y="2336958"/>
                  <a:ext cx="5559637" cy="87716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it-IT" sz="2400" b="0" i="0" smtClean="0">
                                <a:latin typeface="Cambria Math" panose="02040503050406030204" pitchFamily="18" charset="0"/>
                              </a:rPr>
                              <m:t>with</m:t>
                            </m:r>
                            <m:r>
                              <a:rPr lang="it-IT" sz="2400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p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it-IT" sz="2400" b="1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24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𝒓𝒆𝒈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𝑳𝑪𝑺𝑻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𝒎𝒂𝒙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it-IT" sz="2400" b="1" i="1" smtClean="0">
                                <a:latin typeface="Cambria Math" panose="02040503050406030204" pitchFamily="18" charset="0"/>
                              </a:rPr>
                              <m:t>𝑳𝑪𝑺𝑻</m:t>
                            </m:r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  <m:sub>
                                <m:r>
                                  <a:rPr lang="it-IT" sz="2400" b="1" i="1">
                                    <a:latin typeface="Cambria Math" panose="02040503050406030204" pitchFamily="18" charset="0"/>
                                  </a:rPr>
                                  <m:t>𝒊𝒏</m:t>
                                </m:r>
                              </m:sub>
                            </m:sSub>
                            <m:r>
                              <a:rPr lang="it-IT" sz="2400" b="1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lang="en-GB" sz="2400" b="1" dirty="0"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1" name="CasellaDiTesto 10">
                  <a:extLst>
                    <a:ext uri="{FF2B5EF4-FFF2-40B4-BE49-F238E27FC236}">
                      <a16:creationId xmlns:a16="http://schemas.microsoft.com/office/drawing/2014/main" id="{FDD33C17-1BB2-EF5B-9022-7150475272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633" y="2336958"/>
                  <a:ext cx="5559637" cy="87716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A1176381-3D0E-FCA4-A295-709D1330847D}"/>
                    </a:ext>
                  </a:extLst>
                </p:cNvPr>
                <p:cNvSpPr txBox="1"/>
                <p:nvPr/>
              </p:nvSpPr>
              <p:spPr>
                <a:xfrm>
                  <a:off x="6894095" y="2296818"/>
                  <a:ext cx="4526271" cy="957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Ø"/>
                  </a:pPr>
                  <a14:m>
                    <m:oMath xmlns:m="http://schemas.openxmlformats.org/officeDocument/2006/math">
                      <m:r>
                        <a:rPr lang="it-IT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it-IT" sz="2400" b="1" i="1" baseline="-25000" dirty="0" err="1">
                          <a:latin typeface="Cambria Math" panose="02040503050406030204" pitchFamily="18" charset="0"/>
                        </a:rPr>
                        <m:t>𝒎𝒂𝒙</m:t>
                      </m:r>
                      <m:r>
                        <a:rPr lang="it-IT" sz="2400" i="1" dirty="0">
                          <a:latin typeface="Cambria Math" panose="02040503050406030204" pitchFamily="18" charset="0"/>
                        </a:rPr>
                        <m:t>= 85 </m:t>
                      </m:r>
                      <m:r>
                        <a:rPr lang="it-IT" sz="2400" i="0" dirty="0">
                          <a:latin typeface="Cambria Math" panose="02040503050406030204" pitchFamily="18" charset="0"/>
                        </a:rPr>
                        <m:t>°</m:t>
                      </m:r>
                      <m:r>
                        <m:rPr>
                          <m:sty m:val="p"/>
                        </m:rPr>
                        <a:rPr lang="it-IT" sz="2400" i="0" dirty="0">
                          <a:latin typeface="Cambria Math" panose="02040503050406030204" pitchFamily="18" charset="0"/>
                        </a:rPr>
                        <m:t>C</m:t>
                      </m:r>
                    </m:oMath>
                  </a14:m>
                  <a:endParaRPr lang="it-IT" sz="2400" dirty="0">
                    <a:latin typeface="Candara" panose="020E0502030303020204" pitchFamily="34" charset="0"/>
                  </a:endParaRPr>
                </a:p>
                <a:p>
                  <a:pPr marL="285750" indent="-285750">
                    <a:lnSpc>
                      <a:spcPct val="150000"/>
                    </a:lnSpc>
                    <a:buFont typeface="Wingdings" panose="05000000000000000000" pitchFamily="2" charset="2"/>
                    <a:buChar char="Ø"/>
                  </a:pPr>
                  <a14:m>
                    <m:oMath xmlns:m="http://schemas.openxmlformats.org/officeDocument/2006/math">
                      <m:r>
                        <a:rPr lang="it-IT" sz="2400" b="1" i="1" dirty="0" smtClean="0">
                          <a:latin typeface="Cambria Math" panose="02040503050406030204" pitchFamily="18" charset="0"/>
                        </a:rPr>
                        <m:t>𝑳𝑪𝑺𝑻</m:t>
                      </m:r>
                    </m:oMath>
                  </a14:m>
                  <a:r>
                    <a:rPr lang="it-IT" sz="2400" dirty="0">
                      <a:latin typeface="Candara" panose="020E0502030303020204" pitchFamily="34" charset="0"/>
                    </a:rPr>
                    <a:t>: </a:t>
                  </a:r>
                  <a:r>
                    <a:rPr lang="en-US" sz="2400" dirty="0">
                      <a:latin typeface="Candara" panose="020E0502030303020204" pitchFamily="34" charset="0"/>
                    </a:rPr>
                    <a:t>phase diagram equation</a:t>
                  </a:r>
                </a:p>
              </p:txBody>
            </p:sp>
          </mc:Choice>
          <mc:Fallback xmlns="">
            <p:sp>
              <p:nvSpPr>
                <p:cNvPr id="12" name="CasellaDiTesto 11">
                  <a:extLst>
                    <a:ext uri="{FF2B5EF4-FFF2-40B4-BE49-F238E27FC236}">
                      <a16:creationId xmlns:a16="http://schemas.microsoft.com/office/drawing/2014/main" id="{A1176381-3D0E-FCA4-A295-709D133084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095" y="2296818"/>
                  <a:ext cx="4526271" cy="957442"/>
                </a:xfrm>
                <a:prstGeom prst="rect">
                  <a:avLst/>
                </a:prstGeom>
                <a:blipFill>
                  <a:blip r:embed="rId5"/>
                  <a:stretch>
                    <a:fillRect l="-1887" t="-3185" r="-539" b="-140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3EE99251-D66D-7F82-729A-257B93EC6B5B}"/>
                  </a:ext>
                </a:extLst>
              </p:cNvPr>
              <p:cNvSpPr txBox="1"/>
              <p:nvPr/>
            </p:nvSpPr>
            <p:spPr>
              <a:xfrm>
                <a:off x="3229767" y="1277897"/>
                <a:ext cx="5732467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𝜺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𝒊𝒏</m:t>
                              </m:r>
                            </m:sub>
                          </m:sSub>
                        </m:e>
                      </m:d>
                      <m:r>
                        <a:rPr lang="it-IT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𝒆𝒙𝒑</m:t>
                      </m:r>
                      <m:d>
                        <m:dPr>
                          <m:begChr m:val="{"/>
                          <m:endChr m:val="}"/>
                          <m:ctrlP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den>
                          </m:f>
                          <m:r>
                            <a:rPr lang="it-IT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d>
                            <m:d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it-IT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p>
                              <m:r>
                                <a:rPr lang="it-IT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3EE99251-D66D-7F82-729A-257B93EC6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67" y="1277897"/>
                <a:ext cx="5732467" cy="8238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5073333B-5384-34CD-CB14-74A307E2B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73430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816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AD5734B3-2F06-8527-1786-C3A7648BC073}"/>
              </a:ext>
            </a:extLst>
          </p:cNvPr>
          <p:cNvSpPr txBox="1"/>
          <p:nvPr/>
        </p:nvSpPr>
        <p:spPr>
          <a:xfrm>
            <a:off x="5870223" y="337178"/>
            <a:ext cx="63217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Conclusions</a:t>
            </a:r>
            <a:endParaRPr lang="en-US" sz="3000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8F8A1B1-DFE2-C47B-0C7A-D058A58799CA}"/>
              </a:ext>
            </a:extLst>
          </p:cNvPr>
          <p:cNvSpPr txBox="1"/>
          <p:nvPr/>
        </p:nvSpPr>
        <p:spPr>
          <a:xfrm>
            <a:off x="399096" y="1228398"/>
            <a:ext cx="1139380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Characterization of  the </a:t>
            </a:r>
            <a:r>
              <a:rPr lang="en-GB" sz="2000" b="1" dirty="0">
                <a:latin typeface="Candara" panose="020E0502030303020204" pitchFamily="34" charset="0"/>
              </a:rPr>
              <a:t>effectiveness</a:t>
            </a:r>
            <a:r>
              <a:rPr lang="en-GB" sz="2000" dirty="0">
                <a:latin typeface="Candara" panose="020E0502030303020204" pitchFamily="34" charset="0"/>
              </a:rPr>
              <a:t> of a coalescer for liquid-liquid separation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A coalescer employing a thermo-responsive polymer can be deployed for its regeneration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sz="2000" dirty="0">
              <a:latin typeface="Candara" panose="020E0502030303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The </a:t>
            </a:r>
            <a:r>
              <a:rPr lang="en-GB" sz="2000" b="1" dirty="0">
                <a:latin typeface="Candara" panose="020E0502030303020204" pitchFamily="34" charset="0"/>
              </a:rPr>
              <a:t>thermo-responsive polymer</a:t>
            </a:r>
            <a:r>
              <a:rPr lang="en-GB" sz="2000" dirty="0">
                <a:latin typeface="Candara" panose="020E0502030303020204" pitchFamily="34" charset="0"/>
              </a:rPr>
              <a:t> PAGB2000 was tested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The experiments investigated the coalescer under various operating conditions, including initial solution concentrations, regeneration temperatures, and flow rates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sz="2000" dirty="0">
              <a:latin typeface="Candara" panose="020E0502030303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The coalescer has a very </a:t>
            </a:r>
            <a:r>
              <a:rPr lang="en-GB" sz="2000" b="1" dirty="0">
                <a:latin typeface="Candara" panose="020E0502030303020204" pitchFamily="34" charset="0"/>
              </a:rPr>
              <a:t>high separation efficiency</a:t>
            </a:r>
            <a:r>
              <a:rPr lang="en-GB" sz="2000" dirty="0">
                <a:latin typeface="Candara" panose="020E0502030303020204" pitchFamily="34" charset="0"/>
              </a:rPr>
              <a:t> (</a:t>
            </a:r>
            <a:r>
              <a:rPr lang="en-GB" sz="2000" dirty="0">
                <a:latin typeface="Symbol" panose="05050102010706020507" pitchFamily="18" charset="2"/>
              </a:rPr>
              <a:t>e</a:t>
            </a:r>
            <a:r>
              <a:rPr lang="en-GB" sz="2000" dirty="0">
                <a:latin typeface="Candara" panose="020E0502030303020204" pitchFamily="34" charset="0"/>
              </a:rPr>
              <a:t> &gt; 90%)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It increases as Temperature increases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It decreases as the Flow-rate is reduced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sz="2000" dirty="0">
              <a:latin typeface="Candara" panose="020E0502030303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An efficiency expression was derived starting from a typical efficiency expression of mass transfer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sz="2000" dirty="0">
              <a:latin typeface="Candara" panose="020E0502030303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000" dirty="0">
                <a:latin typeface="Candara" panose="020E0502030303020204" pitchFamily="34" charset="0"/>
              </a:rPr>
              <a:t>Future research will focus on evaluating performance using alternative thermo-responsive draw agents and metal meshes</a:t>
            </a:r>
            <a:endParaRPr lang="en-US" sz="2000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2373E34-AA04-B96D-D244-7C049D1F897C}"/>
              </a:ext>
            </a:extLst>
          </p:cNvPr>
          <p:cNvGraphicFramePr>
            <a:graphicFrameLocks noGrp="1"/>
          </p:cNvGraphicFramePr>
          <p:nvPr/>
        </p:nvGraphicFramePr>
        <p:xfrm>
          <a:off x="15159789" y="1515979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432618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28575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28575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T>
                    <a:lnB w="28575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1499438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AEB915F5-C22F-185B-D4DB-44A9F951A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681784"/>
              </p:ext>
            </p:extLst>
          </p:nvPr>
        </p:nvGraphicFramePr>
        <p:xfrm>
          <a:off x="5852995" y="337178"/>
          <a:ext cx="6321776" cy="553998"/>
        </p:xfrm>
        <a:graphic>
          <a:graphicData uri="http://schemas.openxmlformats.org/drawingml/2006/table">
            <a:tbl>
              <a:tblPr/>
              <a:tblGrid>
                <a:gridCol w="6321776">
                  <a:extLst>
                    <a:ext uri="{9D8B030D-6E8A-4147-A177-3AD203B41FA5}">
                      <a16:colId xmlns:a16="http://schemas.microsoft.com/office/drawing/2014/main" val="4210255469"/>
                    </a:ext>
                  </a:extLst>
                </a:gridCol>
              </a:tblGrid>
              <a:tr h="5539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1274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24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8C274D80-37FC-19DA-9678-0F57AA56D5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15733" b="4254"/>
          <a:stretch/>
        </p:blipFill>
        <p:spPr>
          <a:xfrm>
            <a:off x="20" y="1126836"/>
            <a:ext cx="12191980" cy="573116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45C8CB-2F3C-D726-5C67-BB34126AF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80" y="1276226"/>
            <a:ext cx="11784952" cy="2032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600" b="1" dirty="0">
                <a:latin typeface="Candara" panose="020E0502030303020204" pitchFamily="34" charset="0"/>
              </a:rPr>
              <a:t>This research activity was carried out within NEST and DESOLINATION projects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000" dirty="0">
                <a:effectLst/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NEST - Network 4 Energy Sustainable Transition (D.D. 1243 02/08/2022, PE00000021) and received funding under the National Recovery and Resilience Plan (NRRP), Mission 4 Component 2 Investment 1.3, funded from the European Union - </a:t>
            </a:r>
            <a:r>
              <a:rPr lang="en-GB" sz="2000" dirty="0" err="1">
                <a:effectLst/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NextGenerationEU</a:t>
            </a:r>
            <a:endParaRPr lang="en-GB" sz="2000" dirty="0">
              <a:latin typeface="Candara" panose="020E0502030303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AU" sz="2000" dirty="0"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The DESOLINATION project has received funding from the European Union’s Horizon 2020 research and innovation programme under grant agreement #</a:t>
            </a:r>
            <a:r>
              <a:rPr lang="it-IT" sz="2000" dirty="0"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101022686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E9443A73-06A0-3848-413E-9E8B2E93A443}"/>
              </a:ext>
            </a:extLst>
          </p:cNvPr>
          <p:cNvGrpSpPr/>
          <p:nvPr/>
        </p:nvGrpSpPr>
        <p:grpSpPr>
          <a:xfrm>
            <a:off x="0" y="-25841"/>
            <a:ext cx="12192000" cy="1152677"/>
            <a:chOff x="0" y="-25841"/>
            <a:chExt cx="12192000" cy="1152677"/>
          </a:xfrm>
        </p:grpSpPr>
        <p:pic>
          <p:nvPicPr>
            <p:cNvPr id="12" name="Immagine 21">
              <a:extLst>
                <a:ext uri="{FF2B5EF4-FFF2-40B4-BE49-F238E27FC236}">
                  <a16:creationId xmlns:a16="http://schemas.microsoft.com/office/drawing/2014/main" id="{9DFBA341-BED0-82C5-8E4B-2DB5823A18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57"/>
            <a:stretch/>
          </p:blipFill>
          <p:spPr>
            <a:xfrm>
              <a:off x="0" y="-25841"/>
              <a:ext cx="12192000" cy="1152677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00A60B89-54E0-4C65-0F21-11B12E8D3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97116" y="336672"/>
              <a:ext cx="1395768" cy="520456"/>
            </a:xfrm>
            <a:prstGeom prst="rect">
              <a:avLst/>
            </a:prstGeom>
          </p:spPr>
        </p:pic>
      </p:grp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B11A9A8-A3F9-E992-8950-EEE5B38F6764}"/>
              </a:ext>
            </a:extLst>
          </p:cNvPr>
          <p:cNvSpPr txBox="1"/>
          <p:nvPr/>
        </p:nvSpPr>
        <p:spPr>
          <a:xfrm>
            <a:off x="297180" y="6345655"/>
            <a:ext cx="1178495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1300" dirty="0">
                <a:effectLst/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This </a:t>
            </a:r>
            <a:r>
              <a:rPr lang="en-GB" sz="1300" dirty="0"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presentation</a:t>
            </a:r>
            <a:r>
              <a:rPr lang="en-GB" sz="1300" dirty="0">
                <a:effectLst/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reflects only the authors’ views and opinions, neither the European Union nor the European Commission can be considered responsible </a:t>
            </a:r>
            <a:r>
              <a:rPr lang="en-GB" sz="1300">
                <a:effectLst/>
                <a:latin typeface="Candara" panose="020E050203030302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for them</a:t>
            </a:r>
            <a:endParaRPr lang="en-GB" sz="1300" dirty="0">
              <a:effectLst/>
              <a:latin typeface="Candara" panose="020E050203030302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pic>
        <p:nvPicPr>
          <p:cNvPr id="4" name="Immagine 3" descr="Immagine che contiene bandiera, stella, simbolo, Blu elettrico&#10;&#10;Descrizione generata automaticamente">
            <a:extLst>
              <a:ext uri="{FF2B5EF4-FFF2-40B4-BE49-F238E27FC236}">
                <a16:creationId xmlns:a16="http://schemas.microsoft.com/office/drawing/2014/main" id="{A99FACCC-5264-D2D0-AC86-1DC04ED34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754" y="3639169"/>
            <a:ext cx="3562492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53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670E510-F024-C287-DA62-1AB3D132AE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4677" b="4255"/>
          <a:stretch/>
        </p:blipFill>
        <p:spPr>
          <a:xfrm>
            <a:off x="20" y="334978"/>
            <a:ext cx="12191980" cy="6523022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604F2212-F45B-1263-04DF-81E6BEF0C313}"/>
              </a:ext>
            </a:extLst>
          </p:cNvPr>
          <p:cNvSpPr txBox="1">
            <a:spLocks/>
          </p:cNvSpPr>
          <p:nvPr/>
        </p:nvSpPr>
        <p:spPr>
          <a:xfrm>
            <a:off x="348916" y="2850509"/>
            <a:ext cx="4776536" cy="2027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Thank for your attention!</a:t>
            </a:r>
            <a:endParaRPr lang="it-IT" sz="5500" b="1" dirty="0">
              <a:solidFill>
                <a:schemeClr val="accent6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1BFC0A3-333A-0E0B-9FDD-E38CA9C73CF4}"/>
              </a:ext>
            </a:extLst>
          </p:cNvPr>
          <p:cNvSpPr/>
          <p:nvPr/>
        </p:nvSpPr>
        <p:spPr>
          <a:xfrm>
            <a:off x="348916" y="1361911"/>
            <a:ext cx="114901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Preliminary experimental studies on coalescer efficiency for liquid-liquid separation</a:t>
            </a:r>
            <a:endParaRPr 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517E8A-6CED-114D-A222-1F899C52B941}"/>
              </a:ext>
            </a:extLst>
          </p:cNvPr>
          <p:cNvSpPr/>
          <p:nvPr/>
        </p:nvSpPr>
        <p:spPr>
          <a:xfrm>
            <a:off x="348916" y="1931383"/>
            <a:ext cx="114901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Candara" panose="020E0502030303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I M Carraretto, D Scapinello, R Bellini, L P M Colombo, L Molinaroli and G Manzolini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B2420872-8F30-844A-00F8-BFEA989856BC}"/>
              </a:ext>
            </a:extLst>
          </p:cNvPr>
          <p:cNvSpPr txBox="1">
            <a:spLocks/>
          </p:cNvSpPr>
          <p:nvPr/>
        </p:nvSpPr>
        <p:spPr>
          <a:xfrm>
            <a:off x="1524000" y="6051884"/>
            <a:ext cx="9144000" cy="40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000" dirty="0">
                <a:latin typeface="Candara" panose="020E0502030303020204" pitchFamily="34" charset="0"/>
                <a:hlinkClick r:id="rId4"/>
              </a:rPr>
              <a:t>igormatteo.carraretto@polimi.it</a:t>
            </a:r>
            <a:r>
              <a:rPr lang="it-IT" sz="2000" dirty="0"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90476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669</Words>
  <Application>Microsoft Office PowerPoint</Application>
  <PresentationFormat>Widescreen</PresentationFormat>
  <Paragraphs>184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Cambria Math</vt:lpstr>
      <vt:lpstr>Candara</vt:lpstr>
      <vt:lpstr>Symbol</vt:lpstr>
      <vt:lpstr>Times New Roman</vt:lpstr>
      <vt:lpstr>Wingdings</vt:lpstr>
      <vt:lpstr>Tema di Office</vt:lpstr>
      <vt:lpstr>Preliminary experimental studies on coalescer efficiency for liquid-liquid separation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Lucia Melchiorre</dc:creator>
  <cp:lastModifiedBy>Igor Matteo Carraretto</cp:lastModifiedBy>
  <cp:revision>4</cp:revision>
  <dcterms:created xsi:type="dcterms:W3CDTF">2022-09-13T10:07:21Z</dcterms:created>
  <dcterms:modified xsi:type="dcterms:W3CDTF">2024-06-20T08:01:33Z</dcterms:modified>
</cp:coreProperties>
</file>