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40.jpg" ContentType="image/png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6" r:id="rId2"/>
    <p:sldId id="551" r:id="rId3"/>
    <p:sldId id="329" r:id="rId4"/>
    <p:sldId id="448" r:id="rId5"/>
    <p:sldId id="451" r:id="rId6"/>
    <p:sldId id="328" r:id="rId7"/>
    <p:sldId id="321" r:id="rId8"/>
    <p:sldId id="450" r:id="rId9"/>
    <p:sldId id="331" r:id="rId10"/>
    <p:sldId id="556" r:id="rId11"/>
    <p:sldId id="554" r:id="rId12"/>
    <p:sldId id="411" r:id="rId13"/>
    <p:sldId id="372" r:id="rId14"/>
    <p:sldId id="550" r:id="rId15"/>
    <p:sldId id="325" r:id="rId16"/>
    <p:sldId id="553" r:id="rId17"/>
    <p:sldId id="31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316C"/>
    <a:srgbClr val="8DCE47"/>
    <a:srgbClr val="8CCE44"/>
    <a:srgbClr val="EAF2FA"/>
    <a:srgbClr val="C6E4B5"/>
    <a:srgbClr val="E6F781"/>
    <a:srgbClr val="F4B06C"/>
    <a:srgbClr val="3C5E8A"/>
    <a:srgbClr val="4395AD"/>
    <a:srgbClr val="3779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4B5B8D-E018-47B2-9B6E-C6651A58C600}" v="357" dt="2024-11-28T09:32:22.5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ele DI MARCOBERARDINO" userId="bf130097-0bcf-4f0c-8d6c-025da967ef8d" providerId="ADAL" clId="{9A4B5B8D-E018-47B2-9B6E-C6651A58C600}"/>
    <pc:docChg chg="undo custSel addSld delSld modSld sldOrd modMainMaster">
      <pc:chgData name="Gioele DI MARCOBERARDINO" userId="bf130097-0bcf-4f0c-8d6c-025da967ef8d" providerId="ADAL" clId="{9A4B5B8D-E018-47B2-9B6E-C6651A58C600}" dt="2024-11-28T10:14:22.918" v="3422" actId="404"/>
      <pc:docMkLst>
        <pc:docMk/>
      </pc:docMkLst>
      <pc:sldChg chg="addSp modSp mod">
        <pc:chgData name="Gioele DI MARCOBERARDINO" userId="bf130097-0bcf-4f0c-8d6c-025da967ef8d" providerId="ADAL" clId="{9A4B5B8D-E018-47B2-9B6E-C6651A58C600}" dt="2024-11-28T05:34:50.291" v="2041" actId="20577"/>
        <pc:sldMkLst>
          <pc:docMk/>
          <pc:sldMk cId="2544885500" sldId="256"/>
        </pc:sldMkLst>
        <pc:spChg chg="mod">
          <ac:chgData name="Gioele DI MARCOBERARDINO" userId="bf130097-0bcf-4f0c-8d6c-025da967ef8d" providerId="ADAL" clId="{9A4B5B8D-E018-47B2-9B6E-C6651A58C600}" dt="2024-11-28T05:25:00.123" v="1658" actId="20577"/>
          <ac:spMkLst>
            <pc:docMk/>
            <pc:sldMk cId="2544885500" sldId="256"/>
            <ac:spMk id="2" creationId="{DF6CAD7C-87DF-42C3-8633-A3A252B4CD77}"/>
          </ac:spMkLst>
        </pc:spChg>
        <pc:spChg chg="add mod">
          <ac:chgData name="Gioele DI MARCOBERARDINO" userId="bf130097-0bcf-4f0c-8d6c-025da967ef8d" providerId="ADAL" clId="{9A4B5B8D-E018-47B2-9B6E-C6651A58C600}" dt="2024-11-28T05:34:50.291" v="2041" actId="20577"/>
          <ac:spMkLst>
            <pc:docMk/>
            <pc:sldMk cId="2544885500" sldId="256"/>
            <ac:spMk id="3" creationId="{206F4884-0BFB-B390-0DF8-7EB5BC42C0CE}"/>
          </ac:spMkLst>
        </pc:spChg>
        <pc:spChg chg="mod">
          <ac:chgData name="Gioele DI MARCOBERARDINO" userId="bf130097-0bcf-4f0c-8d6c-025da967ef8d" providerId="ADAL" clId="{9A4B5B8D-E018-47B2-9B6E-C6651A58C600}" dt="2024-11-28T05:32:30.045" v="1828" actId="20577"/>
          <ac:spMkLst>
            <pc:docMk/>
            <pc:sldMk cId="2544885500" sldId="256"/>
            <ac:spMk id="4" creationId="{767A0547-2451-4D37-AFB4-290CF3FBA65A}"/>
          </ac:spMkLst>
        </pc:spChg>
      </pc:sldChg>
      <pc:sldChg chg="modSp add del mod modClrScheme chgLayout">
        <pc:chgData name="Gioele DI MARCOBERARDINO" userId="bf130097-0bcf-4f0c-8d6c-025da967ef8d" providerId="ADAL" clId="{9A4B5B8D-E018-47B2-9B6E-C6651A58C600}" dt="2024-11-28T04:40:26.147" v="127" actId="47"/>
        <pc:sldMkLst>
          <pc:docMk/>
          <pc:sldMk cId="1701501580" sldId="259"/>
        </pc:sldMkLst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1701501580" sldId="259"/>
            <ac:spMk id="2" creationId="{00000000-0000-0000-0000-000000000000}"/>
          </ac:spMkLst>
        </pc:spChg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1701501580" sldId="259"/>
            <ac:spMk id="3" creationId="{00000000-0000-0000-0000-000000000000}"/>
          </ac:spMkLst>
        </pc:spChg>
      </pc:sldChg>
      <pc:sldChg chg="modSp add del mod modClrScheme chgLayout">
        <pc:chgData name="Gioele DI MARCOBERARDINO" userId="bf130097-0bcf-4f0c-8d6c-025da967ef8d" providerId="ADAL" clId="{9A4B5B8D-E018-47B2-9B6E-C6651A58C600}" dt="2024-11-28T05:05:37.476" v="1362" actId="47"/>
        <pc:sldMkLst>
          <pc:docMk/>
          <pc:sldMk cId="3033345197" sldId="260"/>
        </pc:sldMkLst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3033345197" sldId="260"/>
            <ac:spMk id="2" creationId="{2431FE02-3427-3065-557C-84E81069EB21}"/>
          </ac:spMkLst>
        </pc:spChg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3033345197" sldId="260"/>
            <ac:spMk id="3" creationId="{91DC3812-F4B2-7638-3C33-C68779B20761}"/>
          </ac:spMkLst>
        </pc:spChg>
      </pc:sldChg>
      <pc:sldChg chg="modSp add del mod modClrScheme chgLayout">
        <pc:chgData name="Gioele DI MARCOBERARDINO" userId="bf130097-0bcf-4f0c-8d6c-025da967ef8d" providerId="ADAL" clId="{9A4B5B8D-E018-47B2-9B6E-C6651A58C600}" dt="2024-11-28T04:58:18.168" v="1047" actId="47"/>
        <pc:sldMkLst>
          <pc:docMk/>
          <pc:sldMk cId="3303472881" sldId="280"/>
        </pc:sldMkLst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3303472881" sldId="280"/>
            <ac:spMk id="2" creationId="{5FD7F896-6C25-ACCA-B83C-3F0FED2B1CB3}"/>
          </ac:spMkLst>
        </pc:spChg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3303472881" sldId="280"/>
            <ac:spMk id="3" creationId="{237A1CA8-923C-9C2D-DDDA-5F15A0D03002}"/>
          </ac:spMkLst>
        </pc:spChg>
      </pc:sldChg>
      <pc:sldChg chg="addSp delSp modSp mod">
        <pc:chgData name="Gioele DI MARCOBERARDINO" userId="bf130097-0bcf-4f0c-8d6c-025da967ef8d" providerId="ADAL" clId="{9A4B5B8D-E018-47B2-9B6E-C6651A58C600}" dt="2024-11-28T08:10:00.891" v="2613" actId="1035"/>
        <pc:sldMkLst>
          <pc:docMk/>
          <pc:sldMk cId="540423103" sldId="315"/>
        </pc:sldMkLst>
        <pc:spChg chg="add del">
          <ac:chgData name="Gioele DI MARCOBERARDINO" userId="bf130097-0bcf-4f0c-8d6c-025da967ef8d" providerId="ADAL" clId="{9A4B5B8D-E018-47B2-9B6E-C6651A58C600}" dt="2024-11-28T08:09:38.086" v="2597"/>
          <ac:spMkLst>
            <pc:docMk/>
            <pc:sldMk cId="540423103" sldId="315"/>
            <ac:spMk id="3" creationId="{00000000-0000-0000-0000-000000000000}"/>
          </ac:spMkLst>
        </pc:spChg>
        <pc:spChg chg="mod">
          <ac:chgData name="Gioele DI MARCOBERARDINO" userId="bf130097-0bcf-4f0c-8d6c-025da967ef8d" providerId="ADAL" clId="{9A4B5B8D-E018-47B2-9B6E-C6651A58C600}" dt="2024-11-28T08:10:00.891" v="2613" actId="1035"/>
          <ac:spMkLst>
            <pc:docMk/>
            <pc:sldMk cId="540423103" sldId="315"/>
            <ac:spMk id="8" creationId="{DD83E286-B7E7-4EF6-B0FF-C8B623CB2186}"/>
          </ac:spMkLst>
        </pc:spChg>
        <pc:picChg chg="mod">
          <ac:chgData name="Gioele DI MARCOBERARDINO" userId="bf130097-0bcf-4f0c-8d6c-025da967ef8d" providerId="ADAL" clId="{9A4B5B8D-E018-47B2-9B6E-C6651A58C600}" dt="2024-11-28T08:10:00.891" v="2613" actId="1035"/>
          <ac:picMkLst>
            <pc:docMk/>
            <pc:sldMk cId="540423103" sldId="315"/>
            <ac:picMk id="9" creationId="{FF36C5D4-0D30-4F63-BE5A-C93F953D8307}"/>
          </ac:picMkLst>
        </pc:picChg>
      </pc:sldChg>
      <pc:sldChg chg="addSp modSp mod modAnim">
        <pc:chgData name="Gioele DI MARCOBERARDINO" userId="bf130097-0bcf-4f0c-8d6c-025da967ef8d" providerId="ADAL" clId="{9A4B5B8D-E018-47B2-9B6E-C6651A58C600}" dt="2024-11-28T05:28:07.971" v="1678"/>
        <pc:sldMkLst>
          <pc:docMk/>
          <pc:sldMk cId="2598766378" sldId="321"/>
        </pc:sldMkLst>
        <pc:spChg chg="mod">
          <ac:chgData name="Gioele DI MARCOBERARDINO" userId="bf130097-0bcf-4f0c-8d6c-025da967ef8d" providerId="ADAL" clId="{9A4B5B8D-E018-47B2-9B6E-C6651A58C600}" dt="2024-11-28T05:07:46.622" v="1443" actId="20577"/>
          <ac:spMkLst>
            <pc:docMk/>
            <pc:sldMk cId="2598766378" sldId="321"/>
            <ac:spMk id="2" creationId="{4EABB9BC-DDDB-4348-95DB-305CFE9B7545}"/>
          </ac:spMkLst>
        </pc:spChg>
        <pc:spChg chg="add mod">
          <ac:chgData name="Gioele DI MARCOBERARDINO" userId="bf130097-0bcf-4f0c-8d6c-025da967ef8d" providerId="ADAL" clId="{9A4B5B8D-E018-47B2-9B6E-C6651A58C600}" dt="2024-11-28T05:27:46.251" v="1675" actId="207"/>
          <ac:spMkLst>
            <pc:docMk/>
            <pc:sldMk cId="2598766378" sldId="321"/>
            <ac:spMk id="28" creationId="{4B41D1C8-5322-0DCE-A9EB-DB2E5F218AFA}"/>
          </ac:spMkLst>
        </pc:spChg>
      </pc:sldChg>
      <pc:sldChg chg="ord">
        <pc:chgData name="Gioele DI MARCOBERARDINO" userId="bf130097-0bcf-4f0c-8d6c-025da967ef8d" providerId="ADAL" clId="{9A4B5B8D-E018-47B2-9B6E-C6651A58C600}" dt="2024-11-28T05:09:23.857" v="1447"/>
        <pc:sldMkLst>
          <pc:docMk/>
          <pc:sldMk cId="3032801860" sldId="325"/>
        </pc:sldMkLst>
      </pc:sldChg>
      <pc:sldChg chg="addSp modSp mod ord modAnim">
        <pc:chgData name="Gioele DI MARCOBERARDINO" userId="bf130097-0bcf-4f0c-8d6c-025da967ef8d" providerId="ADAL" clId="{9A4B5B8D-E018-47B2-9B6E-C6651A58C600}" dt="2024-11-28T08:02:58.141" v="2091"/>
        <pc:sldMkLst>
          <pc:docMk/>
          <pc:sldMk cId="616945714" sldId="331"/>
        </pc:sldMkLst>
        <pc:spChg chg="mod">
          <ac:chgData name="Gioele DI MARCOBERARDINO" userId="bf130097-0bcf-4f0c-8d6c-025da967ef8d" providerId="ADAL" clId="{9A4B5B8D-E018-47B2-9B6E-C6651A58C600}" dt="2024-11-28T08:01:32.346" v="2084" actId="20577"/>
          <ac:spMkLst>
            <pc:docMk/>
            <pc:sldMk cId="616945714" sldId="331"/>
            <ac:spMk id="2" creationId="{99CAAA4D-ADB5-4840-7B9A-69FB8F17D65F}"/>
          </ac:spMkLst>
        </pc:spChg>
        <pc:picChg chg="add mod">
          <ac:chgData name="Gioele DI MARCOBERARDINO" userId="bf130097-0bcf-4f0c-8d6c-025da967ef8d" providerId="ADAL" clId="{9A4B5B8D-E018-47B2-9B6E-C6651A58C600}" dt="2024-11-28T08:02:38.829" v="2088" actId="1076"/>
          <ac:picMkLst>
            <pc:docMk/>
            <pc:sldMk cId="616945714" sldId="331"/>
            <ac:picMk id="17" creationId="{CCBB9C18-8B41-4A46-9670-12C830FFD422}"/>
          </ac:picMkLst>
        </pc:picChg>
        <pc:picChg chg="add mod">
          <ac:chgData name="Gioele DI MARCOBERARDINO" userId="bf130097-0bcf-4f0c-8d6c-025da967ef8d" providerId="ADAL" clId="{9A4B5B8D-E018-47B2-9B6E-C6651A58C600}" dt="2024-11-28T08:02:44.983" v="2090" actId="1076"/>
          <ac:picMkLst>
            <pc:docMk/>
            <pc:sldMk cId="616945714" sldId="331"/>
            <ac:picMk id="19" creationId="{C62214CA-F69C-3CCA-6C1B-7CD6BE2E26FA}"/>
          </ac:picMkLst>
        </pc:picChg>
        <pc:picChg chg="add mod">
          <ac:chgData name="Gioele DI MARCOBERARDINO" userId="bf130097-0bcf-4f0c-8d6c-025da967ef8d" providerId="ADAL" clId="{9A4B5B8D-E018-47B2-9B6E-C6651A58C600}" dt="2024-11-28T08:02:34.461" v="2087" actId="1076"/>
          <ac:picMkLst>
            <pc:docMk/>
            <pc:sldMk cId="616945714" sldId="331"/>
            <ac:picMk id="20" creationId="{02C40B2D-7B85-A3FB-B47C-6CAD3583306E}"/>
          </ac:picMkLst>
        </pc:picChg>
        <pc:picChg chg="add mod">
          <ac:chgData name="Gioele DI MARCOBERARDINO" userId="bf130097-0bcf-4f0c-8d6c-025da967ef8d" providerId="ADAL" clId="{9A4B5B8D-E018-47B2-9B6E-C6651A58C600}" dt="2024-11-28T08:02:41.752" v="2089" actId="1076"/>
          <ac:picMkLst>
            <pc:docMk/>
            <pc:sldMk cId="616945714" sldId="331"/>
            <ac:picMk id="21" creationId="{8E4D80F6-0BBE-C0A6-14B6-C4A662F92DE3}"/>
          </ac:picMkLst>
        </pc:picChg>
      </pc:sldChg>
      <pc:sldChg chg="new del">
        <pc:chgData name="Gioele DI MARCOBERARDINO" userId="bf130097-0bcf-4f0c-8d6c-025da967ef8d" providerId="ADAL" clId="{9A4B5B8D-E018-47B2-9B6E-C6651A58C600}" dt="2024-11-28T04:40:26.147" v="127" actId="47"/>
        <pc:sldMkLst>
          <pc:docMk/>
          <pc:sldMk cId="3848241314" sldId="332"/>
        </pc:sldMkLst>
      </pc:sldChg>
      <pc:sldChg chg="modSp add mod modClrScheme chgLayout">
        <pc:chgData name="Gioele DI MARCOBERARDINO" userId="bf130097-0bcf-4f0c-8d6c-025da967ef8d" providerId="ADAL" clId="{9A4B5B8D-E018-47B2-9B6E-C6651A58C600}" dt="2024-11-28T10:14:13.319" v="3421" actId="404"/>
        <pc:sldMkLst>
          <pc:docMk/>
          <pc:sldMk cId="1427091356" sldId="372"/>
        </pc:sldMkLst>
        <pc:spChg chg="mod ord">
          <ac:chgData name="Gioele DI MARCOBERARDINO" userId="bf130097-0bcf-4f0c-8d6c-025da967ef8d" providerId="ADAL" clId="{9A4B5B8D-E018-47B2-9B6E-C6651A58C600}" dt="2024-11-28T08:23:31.359" v="3003" actId="700"/>
          <ac:spMkLst>
            <pc:docMk/>
            <pc:sldMk cId="1427091356" sldId="372"/>
            <ac:spMk id="2" creationId="{00000000-0000-0000-0000-000000000000}"/>
          </ac:spMkLst>
        </pc:spChg>
        <pc:spChg chg="mod ord">
          <ac:chgData name="Gioele DI MARCOBERARDINO" userId="bf130097-0bcf-4f0c-8d6c-025da967ef8d" providerId="ADAL" clId="{9A4B5B8D-E018-47B2-9B6E-C6651A58C600}" dt="2024-11-28T10:14:13.319" v="3421" actId="404"/>
          <ac:spMkLst>
            <pc:docMk/>
            <pc:sldMk cId="1427091356" sldId="372"/>
            <ac:spMk id="3" creationId="{00000000-0000-0000-0000-000000000000}"/>
          </ac:spMkLst>
        </pc:spChg>
        <pc:spChg chg="mod ord">
          <ac:chgData name="Gioele DI MARCOBERARDINO" userId="bf130097-0bcf-4f0c-8d6c-025da967ef8d" providerId="ADAL" clId="{9A4B5B8D-E018-47B2-9B6E-C6651A58C600}" dt="2024-11-28T08:23:31.359" v="3003" actId="700"/>
          <ac:spMkLst>
            <pc:docMk/>
            <pc:sldMk cId="1427091356" sldId="372"/>
            <ac:spMk id="5" creationId="{C5ADEE66-8773-412D-A28A-E94399504F33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19" creationId="{00000000-0000-0000-0000-000000000000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22" creationId="{BB1282DE-3136-4BB5-B453-F7FC2B4784F0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24" creationId="{1A33B0C5-5973-4A4C-A7A4-8CCF3EEBD377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25" creationId="{BCC9C1A2-23A9-4472-A5DF-87840C28B0A7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27" creationId="{A8EF720B-290B-4D8A-9F6D-335D8FB366D3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29" creationId="{DD986EEF-EB76-47A4-97DA-8CCC13D87F6C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31" creationId="{BA64EBE6-2F65-4B44-BAAE-7D151767C758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36" creationId="{212A406F-D8A5-49E3-BCDE-5D44F0B66071}"/>
          </ac:spMkLst>
        </pc:spChg>
        <pc:spChg chg="mod">
          <ac:chgData name="Gioele DI MARCOBERARDINO" userId="bf130097-0bcf-4f0c-8d6c-025da967ef8d" providerId="ADAL" clId="{9A4B5B8D-E018-47B2-9B6E-C6651A58C600}" dt="2024-11-28T08:24:23.423" v="3023" actId="1036"/>
          <ac:spMkLst>
            <pc:docMk/>
            <pc:sldMk cId="1427091356" sldId="372"/>
            <ac:spMk id="41" creationId="{07A6D787-AEF1-4EED-9D0D-6A5858654DD1}"/>
          </ac:spMkLst>
        </pc:spChg>
        <pc:spChg chg="mod">
          <ac:chgData name="Gioele DI MARCOBERARDINO" userId="bf130097-0bcf-4f0c-8d6c-025da967ef8d" providerId="ADAL" clId="{9A4B5B8D-E018-47B2-9B6E-C6651A58C600}" dt="2024-11-28T08:24:45.529" v="3032" actId="1036"/>
          <ac:spMkLst>
            <pc:docMk/>
            <pc:sldMk cId="1427091356" sldId="372"/>
            <ac:spMk id="55" creationId="{11BEED36-10AC-49C9-BB77-4FEFACCE963A}"/>
          </ac:spMkLst>
        </pc:spChg>
        <pc:graphicFrameChg chg="mod">
          <ac:chgData name="Gioele DI MARCOBERARDINO" userId="bf130097-0bcf-4f0c-8d6c-025da967ef8d" providerId="ADAL" clId="{9A4B5B8D-E018-47B2-9B6E-C6651A58C600}" dt="2024-11-28T08:24:45.529" v="3032" actId="1036"/>
          <ac:graphicFrameMkLst>
            <pc:docMk/>
            <pc:sldMk cId="1427091356" sldId="372"/>
            <ac:graphicFrameMk id="46" creationId="{81A28EEF-39F1-47E7-87A1-7B75E6DBCDF6}"/>
          </ac:graphicFrameMkLst>
        </pc:graphicFrameChg>
        <pc:cxnChg chg="mod">
          <ac:chgData name="Gioele DI MARCOBERARDINO" userId="bf130097-0bcf-4f0c-8d6c-025da967ef8d" providerId="ADAL" clId="{9A4B5B8D-E018-47B2-9B6E-C6651A58C600}" dt="2024-11-28T08:24:23.423" v="3023" actId="1036"/>
          <ac:cxnSpMkLst>
            <pc:docMk/>
            <pc:sldMk cId="1427091356" sldId="372"/>
            <ac:cxnSpMk id="32" creationId="{3F6E1CD4-677A-44A7-946F-ECB418C193CC}"/>
          </ac:cxnSpMkLst>
        </pc:cxnChg>
        <pc:cxnChg chg="mod">
          <ac:chgData name="Gioele DI MARCOBERARDINO" userId="bf130097-0bcf-4f0c-8d6c-025da967ef8d" providerId="ADAL" clId="{9A4B5B8D-E018-47B2-9B6E-C6651A58C600}" dt="2024-11-28T08:24:23.423" v="3023" actId="1036"/>
          <ac:cxnSpMkLst>
            <pc:docMk/>
            <pc:sldMk cId="1427091356" sldId="372"/>
            <ac:cxnSpMk id="33" creationId="{A5751BA0-CF27-48B3-A47A-8177FC8A97EF}"/>
          </ac:cxnSpMkLst>
        </pc:cxnChg>
        <pc:cxnChg chg="mod">
          <ac:chgData name="Gioele DI MARCOBERARDINO" userId="bf130097-0bcf-4f0c-8d6c-025da967ef8d" providerId="ADAL" clId="{9A4B5B8D-E018-47B2-9B6E-C6651A58C600}" dt="2024-11-28T08:24:23.423" v="3023" actId="1036"/>
          <ac:cxnSpMkLst>
            <pc:docMk/>
            <pc:sldMk cId="1427091356" sldId="372"/>
            <ac:cxnSpMk id="37" creationId="{340F77D1-9372-49EE-934E-49F06F42FAE2}"/>
          </ac:cxnSpMkLst>
        </pc:cxnChg>
        <pc:cxnChg chg="mod">
          <ac:chgData name="Gioele DI MARCOBERARDINO" userId="bf130097-0bcf-4f0c-8d6c-025da967ef8d" providerId="ADAL" clId="{9A4B5B8D-E018-47B2-9B6E-C6651A58C600}" dt="2024-11-28T08:24:23.423" v="3023" actId="1036"/>
          <ac:cxnSpMkLst>
            <pc:docMk/>
            <pc:sldMk cId="1427091356" sldId="372"/>
            <ac:cxnSpMk id="38" creationId="{6F0BDCCC-FEFF-45BE-90F3-E70E61E3AA49}"/>
          </ac:cxnSpMkLst>
        </pc:cxnChg>
        <pc:cxnChg chg="mod">
          <ac:chgData name="Gioele DI MARCOBERARDINO" userId="bf130097-0bcf-4f0c-8d6c-025da967ef8d" providerId="ADAL" clId="{9A4B5B8D-E018-47B2-9B6E-C6651A58C600}" dt="2024-11-28T08:24:23.423" v="3023" actId="1036"/>
          <ac:cxnSpMkLst>
            <pc:docMk/>
            <pc:sldMk cId="1427091356" sldId="372"/>
            <ac:cxnSpMk id="39" creationId="{3A8B00BB-0786-4FBF-81CC-C1C354BC4DFF}"/>
          </ac:cxnSpMkLst>
        </pc:cxnChg>
      </pc:sldChg>
      <pc:sldChg chg="modSp add mod modClrScheme chgLayout">
        <pc:chgData name="Gioele DI MARCOBERARDINO" userId="bf130097-0bcf-4f0c-8d6c-025da967ef8d" providerId="ADAL" clId="{9A4B5B8D-E018-47B2-9B6E-C6651A58C600}" dt="2024-11-28T10:14:22.918" v="3422" actId="404"/>
        <pc:sldMkLst>
          <pc:docMk/>
          <pc:sldMk cId="162805311" sldId="411"/>
        </pc:sldMkLst>
        <pc:spChg chg="mod ord">
          <ac:chgData name="Gioele DI MARCOBERARDINO" userId="bf130097-0bcf-4f0c-8d6c-025da967ef8d" providerId="ADAL" clId="{9A4B5B8D-E018-47B2-9B6E-C6651A58C600}" dt="2024-11-28T08:23:31.359" v="3003" actId="700"/>
          <ac:spMkLst>
            <pc:docMk/>
            <pc:sldMk cId="162805311" sldId="411"/>
            <ac:spMk id="2" creationId="{BD80C896-A0D0-E58B-C1E1-91D04871AAAA}"/>
          </ac:spMkLst>
        </pc:spChg>
        <pc:spChg chg="mod ord">
          <ac:chgData name="Gioele DI MARCOBERARDINO" userId="bf130097-0bcf-4f0c-8d6c-025da967ef8d" providerId="ADAL" clId="{9A4B5B8D-E018-47B2-9B6E-C6651A58C600}" dt="2024-11-28T10:14:22.918" v="3422" actId="404"/>
          <ac:spMkLst>
            <pc:docMk/>
            <pc:sldMk cId="162805311" sldId="411"/>
            <ac:spMk id="3" creationId="{EB0860B3-E491-BBA0-860A-811FE6F7903E}"/>
          </ac:spMkLst>
        </pc:spChg>
        <pc:spChg chg="mod ord">
          <ac:chgData name="Gioele DI MARCOBERARDINO" userId="bf130097-0bcf-4f0c-8d6c-025da967ef8d" providerId="ADAL" clId="{9A4B5B8D-E018-47B2-9B6E-C6651A58C600}" dt="2024-11-28T08:23:31.359" v="3003" actId="700"/>
          <ac:spMkLst>
            <pc:docMk/>
            <pc:sldMk cId="162805311" sldId="411"/>
            <ac:spMk id="4" creationId="{A175FE68-4EDD-0FFA-C4B5-9F3A80AA7DE9}"/>
          </ac:spMkLst>
        </pc:spChg>
      </pc:sldChg>
      <pc:sldChg chg="addSp delSp modSp add mod ord modClrScheme delAnim modAnim chgLayout">
        <pc:chgData name="Gioele DI MARCOBERARDINO" userId="bf130097-0bcf-4f0c-8d6c-025da967ef8d" providerId="ADAL" clId="{9A4B5B8D-E018-47B2-9B6E-C6651A58C600}" dt="2024-11-28T05:06:50.626" v="1387" actId="20577"/>
        <pc:sldMkLst>
          <pc:docMk/>
          <pc:sldMk cId="4184776807" sldId="448"/>
        </pc:sldMkLst>
        <pc:spChg chg="mod ord">
          <ac:chgData name="Gioele DI MARCOBERARDINO" userId="bf130097-0bcf-4f0c-8d6c-025da967ef8d" providerId="ADAL" clId="{9A4B5B8D-E018-47B2-9B6E-C6651A58C600}" dt="2024-11-28T05:06:50.626" v="1387" actId="20577"/>
          <ac:spMkLst>
            <pc:docMk/>
            <pc:sldMk cId="4184776807" sldId="448"/>
            <ac:spMk id="2" creationId="{6BB75B9B-F04A-4613-BAF2-F68444F3BC97}"/>
          </ac:spMkLst>
        </pc:spChg>
        <pc:spChg chg="add mod">
          <ac:chgData name="Gioele DI MARCOBERARDINO" userId="bf130097-0bcf-4f0c-8d6c-025da967ef8d" providerId="ADAL" clId="{9A4B5B8D-E018-47B2-9B6E-C6651A58C600}" dt="2024-11-28T05:03:36.069" v="1346" actId="1035"/>
          <ac:spMkLst>
            <pc:docMk/>
            <pc:sldMk cId="4184776807" sldId="448"/>
            <ac:spMk id="3" creationId="{2356CDB2-2AAF-C3EB-4A95-98B3F13BB840}"/>
          </ac:spMkLst>
        </pc:spChg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4184776807" sldId="448"/>
            <ac:spMk id="5" creationId="{00000000-0000-0000-0000-000000000000}"/>
          </ac:spMkLst>
        </pc:spChg>
        <pc:spChg chg="add mod">
          <ac:chgData name="Gioele DI MARCOBERARDINO" userId="bf130097-0bcf-4f0c-8d6c-025da967ef8d" providerId="ADAL" clId="{9A4B5B8D-E018-47B2-9B6E-C6651A58C600}" dt="2024-11-28T05:03:36.069" v="1346" actId="1035"/>
          <ac:spMkLst>
            <pc:docMk/>
            <pc:sldMk cId="4184776807" sldId="448"/>
            <ac:spMk id="6" creationId="{B698E680-8384-5AC0-53BF-EEEE22B17750}"/>
          </ac:spMkLst>
        </pc:spChg>
        <pc:spChg chg="mod">
          <ac:chgData name="Gioele DI MARCOBERARDINO" userId="bf130097-0bcf-4f0c-8d6c-025da967ef8d" providerId="ADAL" clId="{9A4B5B8D-E018-47B2-9B6E-C6651A58C600}" dt="2024-11-28T05:03:47.772" v="1359" actId="1036"/>
          <ac:spMkLst>
            <pc:docMk/>
            <pc:sldMk cId="4184776807" sldId="448"/>
            <ac:spMk id="7" creationId="{2B505947-AFF3-8042-611F-431DEF687CE3}"/>
          </ac:spMkLst>
        </pc:spChg>
        <pc:spChg chg="del">
          <ac:chgData name="Gioele DI MARCOBERARDINO" userId="bf130097-0bcf-4f0c-8d6c-025da967ef8d" providerId="ADAL" clId="{9A4B5B8D-E018-47B2-9B6E-C6651A58C600}" dt="2024-11-28T05:00:16.173" v="1065" actId="478"/>
          <ac:spMkLst>
            <pc:docMk/>
            <pc:sldMk cId="4184776807" sldId="448"/>
            <ac:spMk id="15" creationId="{E67298D5-AFC5-446F-D484-CCFBB80AAEE4}"/>
          </ac:spMkLst>
        </pc:spChg>
        <pc:spChg chg="mod">
          <ac:chgData name="Gioele DI MARCOBERARDINO" userId="bf130097-0bcf-4f0c-8d6c-025da967ef8d" providerId="ADAL" clId="{9A4B5B8D-E018-47B2-9B6E-C6651A58C600}" dt="2024-11-28T04:59:24.702" v="1049"/>
          <ac:spMkLst>
            <pc:docMk/>
            <pc:sldMk cId="4184776807" sldId="448"/>
            <ac:spMk id="17" creationId="{D52D644F-6A58-E9A9-C7C0-871C0C1F8799}"/>
          </ac:spMkLst>
        </pc:spChg>
        <pc:spChg chg="mod">
          <ac:chgData name="Gioele DI MARCOBERARDINO" userId="bf130097-0bcf-4f0c-8d6c-025da967ef8d" providerId="ADAL" clId="{9A4B5B8D-E018-47B2-9B6E-C6651A58C600}" dt="2024-11-28T04:59:24.702" v="1049"/>
          <ac:spMkLst>
            <pc:docMk/>
            <pc:sldMk cId="4184776807" sldId="448"/>
            <ac:spMk id="18" creationId="{168BF506-A368-C2B4-93FA-A41395BEE94F}"/>
          </ac:spMkLst>
        </pc:spChg>
        <pc:spChg chg="add mod">
          <ac:chgData name="Gioele DI MARCOBERARDINO" userId="bf130097-0bcf-4f0c-8d6c-025da967ef8d" providerId="ADAL" clId="{9A4B5B8D-E018-47B2-9B6E-C6651A58C600}" dt="2024-11-28T05:03:26.432" v="1320" actId="1036"/>
          <ac:spMkLst>
            <pc:docMk/>
            <pc:sldMk cId="4184776807" sldId="448"/>
            <ac:spMk id="19" creationId="{B39ABFCF-413C-EF98-9CDE-B5563372968D}"/>
          </ac:spMkLst>
        </pc:spChg>
        <pc:spChg chg="add mod">
          <ac:chgData name="Gioele DI MARCOBERARDINO" userId="bf130097-0bcf-4f0c-8d6c-025da967ef8d" providerId="ADAL" clId="{9A4B5B8D-E018-47B2-9B6E-C6651A58C600}" dt="2024-11-28T05:03:36.069" v="1346" actId="1035"/>
          <ac:spMkLst>
            <pc:docMk/>
            <pc:sldMk cId="4184776807" sldId="448"/>
            <ac:spMk id="20" creationId="{F16808A7-1764-B94C-8B86-B94C94C4BCE6}"/>
          </ac:spMkLst>
        </pc:spChg>
        <pc:spChg chg="add mod">
          <ac:chgData name="Gioele DI MARCOBERARDINO" userId="bf130097-0bcf-4f0c-8d6c-025da967ef8d" providerId="ADAL" clId="{9A4B5B8D-E018-47B2-9B6E-C6651A58C600}" dt="2024-11-28T05:03:36.069" v="1346" actId="1035"/>
          <ac:spMkLst>
            <pc:docMk/>
            <pc:sldMk cId="4184776807" sldId="448"/>
            <ac:spMk id="21" creationId="{AEDB3A62-389A-F5CD-2E3E-2D8C09742ED7}"/>
          </ac:spMkLst>
        </pc:spChg>
        <pc:grpChg chg="add mod">
          <ac:chgData name="Gioele DI MARCOBERARDINO" userId="bf130097-0bcf-4f0c-8d6c-025da967ef8d" providerId="ADAL" clId="{9A4B5B8D-E018-47B2-9B6E-C6651A58C600}" dt="2024-11-28T05:03:26.432" v="1320" actId="1036"/>
          <ac:grpSpMkLst>
            <pc:docMk/>
            <pc:sldMk cId="4184776807" sldId="448"/>
            <ac:grpSpMk id="9" creationId="{E39A7382-134E-F194-6E91-ACB13CB337DF}"/>
          </ac:grpSpMkLst>
        </pc:grpChg>
        <pc:picChg chg="mod modCrop">
          <ac:chgData name="Gioele DI MARCOBERARDINO" userId="bf130097-0bcf-4f0c-8d6c-025da967ef8d" providerId="ADAL" clId="{9A4B5B8D-E018-47B2-9B6E-C6651A58C600}" dt="2024-11-28T05:03:36.069" v="1346" actId="1035"/>
          <ac:picMkLst>
            <pc:docMk/>
            <pc:sldMk cId="4184776807" sldId="448"/>
            <ac:picMk id="4" creationId="{EB26C81A-E9CE-A5AB-BF24-D29B32807323}"/>
          </ac:picMkLst>
        </pc:picChg>
        <pc:picChg chg="del">
          <ac:chgData name="Gioele DI MARCOBERARDINO" userId="bf130097-0bcf-4f0c-8d6c-025da967ef8d" providerId="ADAL" clId="{9A4B5B8D-E018-47B2-9B6E-C6651A58C600}" dt="2024-11-28T04:59:50.209" v="1050" actId="478"/>
          <ac:picMkLst>
            <pc:docMk/>
            <pc:sldMk cId="4184776807" sldId="448"/>
            <ac:picMk id="10" creationId="{02A9E5FA-8F33-C82A-438A-FB21AC1DEC41}"/>
          </ac:picMkLst>
        </pc:picChg>
        <pc:cxnChg chg="del">
          <ac:chgData name="Gioele DI MARCOBERARDINO" userId="bf130097-0bcf-4f0c-8d6c-025da967ef8d" providerId="ADAL" clId="{9A4B5B8D-E018-47B2-9B6E-C6651A58C600}" dt="2024-11-28T05:00:19.470" v="1066" actId="478"/>
          <ac:cxnSpMkLst>
            <pc:docMk/>
            <pc:sldMk cId="4184776807" sldId="448"/>
            <ac:cxnSpMk id="11" creationId="{5B5673F0-FED4-D06C-A775-1A5E3CFFB154}"/>
          </ac:cxnSpMkLst>
        </pc:cxnChg>
        <pc:cxnChg chg="del">
          <ac:chgData name="Gioele DI MARCOBERARDINO" userId="bf130097-0bcf-4f0c-8d6c-025da967ef8d" providerId="ADAL" clId="{9A4B5B8D-E018-47B2-9B6E-C6651A58C600}" dt="2024-11-28T05:00:19.470" v="1066" actId="478"/>
          <ac:cxnSpMkLst>
            <pc:docMk/>
            <pc:sldMk cId="4184776807" sldId="448"/>
            <ac:cxnSpMk id="12" creationId="{A4E02791-1992-C37B-4149-9C5E35389646}"/>
          </ac:cxnSpMkLst>
        </pc:cxnChg>
        <pc:cxnChg chg="del">
          <ac:chgData name="Gioele DI MARCOBERARDINO" userId="bf130097-0bcf-4f0c-8d6c-025da967ef8d" providerId="ADAL" clId="{9A4B5B8D-E018-47B2-9B6E-C6651A58C600}" dt="2024-11-28T04:59:57.222" v="1051" actId="478"/>
          <ac:cxnSpMkLst>
            <pc:docMk/>
            <pc:sldMk cId="4184776807" sldId="448"/>
            <ac:cxnSpMk id="13" creationId="{FEFAA4CD-75D6-411D-EA45-4FA3F7A17DE8}"/>
          </ac:cxnSpMkLst>
        </pc:cxnChg>
        <pc:cxnChg chg="del">
          <ac:chgData name="Gioele DI MARCOBERARDINO" userId="bf130097-0bcf-4f0c-8d6c-025da967ef8d" providerId="ADAL" clId="{9A4B5B8D-E018-47B2-9B6E-C6651A58C600}" dt="2024-11-28T04:59:57.222" v="1051" actId="478"/>
          <ac:cxnSpMkLst>
            <pc:docMk/>
            <pc:sldMk cId="4184776807" sldId="448"/>
            <ac:cxnSpMk id="14" creationId="{8512EAE2-43C2-32E5-CF13-ECC98939689E}"/>
          </ac:cxnSpMkLst>
        </pc:cxnChg>
      </pc:sldChg>
      <pc:sldChg chg="modSp add del mod modClrScheme chgLayout">
        <pc:chgData name="Gioele DI MARCOBERARDINO" userId="bf130097-0bcf-4f0c-8d6c-025da967ef8d" providerId="ADAL" clId="{9A4B5B8D-E018-47B2-9B6E-C6651A58C600}" dt="2024-11-28T04:41:11.648" v="130" actId="47"/>
        <pc:sldMkLst>
          <pc:docMk/>
          <pc:sldMk cId="3071561607" sldId="449"/>
        </pc:sldMkLst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3071561607" sldId="449"/>
            <ac:spMk id="2" creationId="{EEF03944-7142-460D-B5A4-3D727B21A07E}"/>
          </ac:spMkLst>
        </pc:spChg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3071561607" sldId="449"/>
            <ac:spMk id="3" creationId="{63D7C352-96BA-4DD8-AA6A-D91DBBC23D3C}"/>
          </ac:spMkLst>
        </pc:spChg>
      </pc:sldChg>
      <pc:sldChg chg="modSp add mod ord modClrScheme chgLayout">
        <pc:chgData name="Gioele DI MARCOBERARDINO" userId="bf130097-0bcf-4f0c-8d6c-025da967ef8d" providerId="ADAL" clId="{9A4B5B8D-E018-47B2-9B6E-C6651A58C600}" dt="2024-11-28T05:08:14.558" v="1445"/>
        <pc:sldMkLst>
          <pc:docMk/>
          <pc:sldMk cId="1290820545" sldId="450"/>
        </pc:sldMkLst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1290820545" sldId="450"/>
            <ac:spMk id="2" creationId="{EEF03944-7142-460D-B5A4-3D727B21A07E}"/>
          </ac:spMkLst>
        </pc:spChg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1290820545" sldId="450"/>
            <ac:spMk id="3" creationId="{63D7C352-96BA-4DD8-AA6A-D91DBBC23D3C}"/>
          </ac:spMkLst>
        </pc:spChg>
      </pc:sldChg>
      <pc:sldChg chg="modSp add mod ord modClrScheme chgLayout">
        <pc:chgData name="Gioele DI MARCOBERARDINO" userId="bf130097-0bcf-4f0c-8d6c-025da967ef8d" providerId="ADAL" clId="{9A4B5B8D-E018-47B2-9B6E-C6651A58C600}" dt="2024-11-28T05:07:24.732" v="1423" actId="20577"/>
        <pc:sldMkLst>
          <pc:docMk/>
          <pc:sldMk cId="2631992905" sldId="451"/>
        </pc:sldMkLst>
        <pc:spChg chg="mod ord">
          <ac:chgData name="Gioele DI MARCOBERARDINO" userId="bf130097-0bcf-4f0c-8d6c-025da967ef8d" providerId="ADAL" clId="{9A4B5B8D-E018-47B2-9B6E-C6651A58C600}" dt="2024-11-28T05:07:24.732" v="1423" actId="20577"/>
          <ac:spMkLst>
            <pc:docMk/>
            <pc:sldMk cId="2631992905" sldId="451"/>
            <ac:spMk id="2" creationId="{6BB75B9B-F04A-4613-BAF2-F68444F3BC97}"/>
          </ac:spMkLst>
        </pc:spChg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2631992905" sldId="451"/>
            <ac:spMk id="5" creationId="{00000000-0000-0000-0000-000000000000}"/>
          </ac:spMkLst>
        </pc:spChg>
        <pc:spChg chg="mod">
          <ac:chgData name="Gioele DI MARCOBERARDINO" userId="bf130097-0bcf-4f0c-8d6c-025da967ef8d" providerId="ADAL" clId="{9A4B5B8D-E018-47B2-9B6E-C6651A58C600}" dt="2024-11-28T04:56:57.479" v="1046" actId="1037"/>
          <ac:spMkLst>
            <pc:docMk/>
            <pc:sldMk cId="2631992905" sldId="451"/>
            <ac:spMk id="66" creationId="{7818660C-B79B-F887-CA79-ECB944DC9BFC}"/>
          </ac:spMkLst>
        </pc:spChg>
      </pc:sldChg>
      <pc:sldChg chg="modSp add del mod modClrScheme chgLayout">
        <pc:chgData name="Gioele DI MARCOBERARDINO" userId="bf130097-0bcf-4f0c-8d6c-025da967ef8d" providerId="ADAL" clId="{9A4B5B8D-E018-47B2-9B6E-C6651A58C600}" dt="2024-11-28T04:55:29.032" v="1033" actId="47"/>
        <pc:sldMkLst>
          <pc:docMk/>
          <pc:sldMk cId="2708065701" sldId="452"/>
        </pc:sldMkLst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2708065701" sldId="452"/>
            <ac:spMk id="2" creationId="{00000000-0000-0000-0000-000000000000}"/>
          </ac:spMkLst>
        </pc:spChg>
        <pc:spChg chg="mod ord">
          <ac:chgData name="Gioele DI MARCOBERARDINO" userId="bf130097-0bcf-4f0c-8d6c-025da967ef8d" providerId="ADAL" clId="{9A4B5B8D-E018-47B2-9B6E-C6651A58C600}" dt="2024-11-27T14:47:25.183" v="4" actId="700"/>
          <ac:spMkLst>
            <pc:docMk/>
            <pc:sldMk cId="2708065701" sldId="452"/>
            <ac:spMk id="3" creationId="{00000000-0000-0000-0000-000000000000}"/>
          </ac:spMkLst>
        </pc:spChg>
        <pc:spChg chg="mod">
          <ac:chgData name="Gioele DI MARCOBERARDINO" userId="bf130097-0bcf-4f0c-8d6c-025da967ef8d" providerId="ADAL" clId="{9A4B5B8D-E018-47B2-9B6E-C6651A58C600}" dt="2024-11-28T04:43:53.922" v="140" actId="1036"/>
          <ac:spMkLst>
            <pc:docMk/>
            <pc:sldMk cId="2708065701" sldId="452"/>
            <ac:spMk id="5" creationId="{3E519E56-212C-B504-F8B5-BBAAB06F2511}"/>
          </ac:spMkLst>
        </pc:spChg>
      </pc:sldChg>
      <pc:sldChg chg="addSp delSp modSp add mod">
        <pc:chgData name="Gioele DI MARCOBERARDINO" userId="bf130097-0bcf-4f0c-8d6c-025da967ef8d" providerId="ADAL" clId="{9A4B5B8D-E018-47B2-9B6E-C6651A58C600}" dt="2024-11-28T10:14:07.524" v="3420" actId="404"/>
        <pc:sldMkLst>
          <pc:docMk/>
          <pc:sldMk cId="469896971" sldId="550"/>
        </pc:sldMkLst>
        <pc:spChg chg="mod">
          <ac:chgData name="Gioele DI MARCOBERARDINO" userId="bf130097-0bcf-4f0c-8d6c-025da967ef8d" providerId="ADAL" clId="{9A4B5B8D-E018-47B2-9B6E-C6651A58C600}" dt="2024-11-28T10:14:07.524" v="3420" actId="404"/>
          <ac:spMkLst>
            <pc:docMk/>
            <pc:sldMk cId="469896971" sldId="550"/>
            <ac:spMk id="2" creationId="{0A823542-4F70-445A-88FD-872E8E35481A}"/>
          </ac:spMkLst>
        </pc:spChg>
        <pc:spChg chg="mod">
          <ac:chgData name="Gioele DI MARCOBERARDINO" userId="bf130097-0bcf-4f0c-8d6c-025da967ef8d" providerId="ADAL" clId="{9A4B5B8D-E018-47B2-9B6E-C6651A58C600}" dt="2024-11-28T08:26:04.058" v="3105" actId="20577"/>
          <ac:spMkLst>
            <pc:docMk/>
            <pc:sldMk cId="469896971" sldId="550"/>
            <ac:spMk id="4" creationId="{7DA910EF-B1E0-9E4D-4FB8-C6EB91C2D09E}"/>
          </ac:spMkLst>
        </pc:spChg>
        <pc:spChg chg="mod">
          <ac:chgData name="Gioele DI MARCOBERARDINO" userId="bf130097-0bcf-4f0c-8d6c-025da967ef8d" providerId="ADAL" clId="{9A4B5B8D-E018-47B2-9B6E-C6651A58C600}" dt="2024-11-28T09:31:55.703" v="3253" actId="1035"/>
          <ac:spMkLst>
            <pc:docMk/>
            <pc:sldMk cId="469896971" sldId="550"/>
            <ac:spMk id="7" creationId="{5C8CEFEE-6CE9-8DB0-2784-69663EAF1187}"/>
          </ac:spMkLst>
        </pc:spChg>
        <pc:spChg chg="mod">
          <ac:chgData name="Gioele DI MARCOBERARDINO" userId="bf130097-0bcf-4f0c-8d6c-025da967ef8d" providerId="ADAL" clId="{9A4B5B8D-E018-47B2-9B6E-C6651A58C600}" dt="2024-11-28T09:31:55.703" v="3253" actId="1035"/>
          <ac:spMkLst>
            <pc:docMk/>
            <pc:sldMk cId="469896971" sldId="550"/>
            <ac:spMk id="10" creationId="{55693F31-A1E0-265A-F2C0-6C7656D4C6B8}"/>
          </ac:spMkLst>
        </pc:spChg>
        <pc:spChg chg="add mod">
          <ac:chgData name="Gioele DI MARCOBERARDINO" userId="bf130097-0bcf-4f0c-8d6c-025da967ef8d" providerId="ADAL" clId="{9A4B5B8D-E018-47B2-9B6E-C6651A58C600}" dt="2024-11-28T09:31:55.703" v="3253" actId="1035"/>
          <ac:spMkLst>
            <pc:docMk/>
            <pc:sldMk cId="469896971" sldId="550"/>
            <ac:spMk id="11" creationId="{01F358AB-1EE3-813C-025C-9691E66DD5EE}"/>
          </ac:spMkLst>
        </pc:spChg>
        <pc:spChg chg="add mod">
          <ac:chgData name="Gioele DI MARCOBERARDINO" userId="bf130097-0bcf-4f0c-8d6c-025da967ef8d" providerId="ADAL" clId="{9A4B5B8D-E018-47B2-9B6E-C6651A58C600}" dt="2024-11-28T09:31:55.703" v="3253" actId="1035"/>
          <ac:spMkLst>
            <pc:docMk/>
            <pc:sldMk cId="469896971" sldId="550"/>
            <ac:spMk id="13" creationId="{7B165046-EA63-9CF8-7963-F4CE679220C4}"/>
          </ac:spMkLst>
        </pc:spChg>
        <pc:spChg chg="add mod">
          <ac:chgData name="Gioele DI MARCOBERARDINO" userId="bf130097-0bcf-4f0c-8d6c-025da967ef8d" providerId="ADAL" clId="{9A4B5B8D-E018-47B2-9B6E-C6651A58C600}" dt="2024-11-28T09:36:50.768" v="3419" actId="1038"/>
          <ac:spMkLst>
            <pc:docMk/>
            <pc:sldMk cId="469896971" sldId="550"/>
            <ac:spMk id="15" creationId="{A9DCED27-FEE4-2059-A719-1F00B61B09EE}"/>
          </ac:spMkLst>
        </pc:spChg>
        <pc:spChg chg="mod">
          <ac:chgData name="Gioele DI MARCOBERARDINO" userId="bf130097-0bcf-4f0c-8d6c-025da967ef8d" providerId="ADAL" clId="{9A4B5B8D-E018-47B2-9B6E-C6651A58C600}" dt="2024-11-28T09:32:45.101" v="3357" actId="114"/>
          <ac:spMkLst>
            <pc:docMk/>
            <pc:sldMk cId="469896971" sldId="550"/>
            <ac:spMk id="36" creationId="{302F670E-537C-EF5D-94D1-F58DF3434735}"/>
          </ac:spMkLst>
        </pc:spChg>
        <pc:picChg chg="mod">
          <ac:chgData name="Gioele DI MARCOBERARDINO" userId="bf130097-0bcf-4f0c-8d6c-025da967ef8d" providerId="ADAL" clId="{9A4B5B8D-E018-47B2-9B6E-C6651A58C600}" dt="2024-11-28T09:31:55.703" v="3253" actId="1035"/>
          <ac:picMkLst>
            <pc:docMk/>
            <pc:sldMk cId="469896971" sldId="550"/>
            <ac:picMk id="5" creationId="{7211C7EC-C0DB-124D-D621-C5365574FA02}"/>
          </ac:picMkLst>
        </pc:picChg>
        <pc:picChg chg="mod">
          <ac:chgData name="Gioele DI MARCOBERARDINO" userId="bf130097-0bcf-4f0c-8d6c-025da967ef8d" providerId="ADAL" clId="{9A4B5B8D-E018-47B2-9B6E-C6651A58C600}" dt="2024-11-28T09:31:55.703" v="3253" actId="1035"/>
          <ac:picMkLst>
            <pc:docMk/>
            <pc:sldMk cId="469896971" sldId="550"/>
            <ac:picMk id="6" creationId="{1E968612-1D9D-CF1E-C13A-D0C15063E009}"/>
          </ac:picMkLst>
        </pc:picChg>
        <pc:picChg chg="mod">
          <ac:chgData name="Gioele DI MARCOBERARDINO" userId="bf130097-0bcf-4f0c-8d6c-025da967ef8d" providerId="ADAL" clId="{9A4B5B8D-E018-47B2-9B6E-C6651A58C600}" dt="2024-11-28T09:31:55.703" v="3253" actId="1035"/>
          <ac:picMkLst>
            <pc:docMk/>
            <pc:sldMk cId="469896971" sldId="550"/>
            <ac:picMk id="8" creationId="{1A7CDFE9-A844-0F86-AF3C-84A421AC2CAF}"/>
          </ac:picMkLst>
        </pc:picChg>
        <pc:picChg chg="add mod">
          <ac:chgData name="Gioele DI MARCOBERARDINO" userId="bf130097-0bcf-4f0c-8d6c-025da967ef8d" providerId="ADAL" clId="{9A4B5B8D-E018-47B2-9B6E-C6651A58C600}" dt="2024-11-28T09:36:50.768" v="3419" actId="1038"/>
          <ac:picMkLst>
            <pc:docMk/>
            <pc:sldMk cId="469896971" sldId="550"/>
            <ac:picMk id="14" creationId="{98DD4932-C882-364B-6616-34057F661137}"/>
          </ac:picMkLst>
        </pc:picChg>
        <pc:picChg chg="add del mod">
          <ac:chgData name="Gioele DI MARCOBERARDINO" userId="bf130097-0bcf-4f0c-8d6c-025da967ef8d" providerId="ADAL" clId="{9A4B5B8D-E018-47B2-9B6E-C6651A58C600}" dt="2024-11-28T09:36:21.666" v="3358" actId="478"/>
          <ac:picMkLst>
            <pc:docMk/>
            <pc:sldMk cId="469896971" sldId="550"/>
            <ac:picMk id="16" creationId="{89CC5139-DBE9-50CD-4BB2-7A709E00061E}"/>
          </ac:picMkLst>
        </pc:picChg>
        <pc:picChg chg="add mod modCrop">
          <ac:chgData name="Gioele DI MARCOBERARDINO" userId="bf130097-0bcf-4f0c-8d6c-025da967ef8d" providerId="ADAL" clId="{9A4B5B8D-E018-47B2-9B6E-C6651A58C600}" dt="2024-11-28T09:36:33.738" v="3399" actId="1035"/>
          <ac:picMkLst>
            <pc:docMk/>
            <pc:sldMk cId="469896971" sldId="550"/>
            <ac:picMk id="17" creationId="{F24302E4-F024-AACA-446B-8BE8C0824905}"/>
          </ac:picMkLst>
        </pc:picChg>
        <pc:picChg chg="add mod">
          <ac:chgData name="Gioele DI MARCOBERARDINO" userId="bf130097-0bcf-4f0c-8d6c-025da967ef8d" providerId="ADAL" clId="{9A4B5B8D-E018-47B2-9B6E-C6651A58C600}" dt="2024-11-28T09:36:33.738" v="3399" actId="1035"/>
          <ac:picMkLst>
            <pc:docMk/>
            <pc:sldMk cId="469896971" sldId="550"/>
            <ac:picMk id="18" creationId="{D0F30A2A-C5A2-B9C4-827D-11EBE2929382}"/>
          </ac:picMkLst>
        </pc:picChg>
        <pc:cxnChg chg="mod">
          <ac:chgData name="Gioele DI MARCOBERARDINO" userId="bf130097-0bcf-4f0c-8d6c-025da967ef8d" providerId="ADAL" clId="{9A4B5B8D-E018-47B2-9B6E-C6651A58C600}" dt="2024-11-28T09:31:55.703" v="3253" actId="1035"/>
          <ac:cxnSpMkLst>
            <pc:docMk/>
            <pc:sldMk cId="469896971" sldId="550"/>
            <ac:cxnSpMk id="9" creationId="{8F303A65-1465-DEDF-A76F-ED8605949045}"/>
          </ac:cxnSpMkLst>
        </pc:cxnChg>
      </pc:sldChg>
      <pc:sldChg chg="addSp delSp modSp new mod modClrScheme modAnim chgLayout">
        <pc:chgData name="Gioele DI MARCOBERARDINO" userId="bf130097-0bcf-4f0c-8d6c-025da967ef8d" providerId="ADAL" clId="{9A4B5B8D-E018-47B2-9B6E-C6651A58C600}" dt="2024-11-28T05:26:25.021" v="1671" actId="20577"/>
        <pc:sldMkLst>
          <pc:docMk/>
          <pc:sldMk cId="3351875291" sldId="551"/>
        </pc:sldMkLst>
        <pc:spChg chg="mod ord">
          <ac:chgData name="Gioele DI MARCOBERARDINO" userId="bf130097-0bcf-4f0c-8d6c-025da967ef8d" providerId="ADAL" clId="{9A4B5B8D-E018-47B2-9B6E-C6651A58C600}" dt="2024-11-28T04:37:13.936" v="77" actId="700"/>
          <ac:spMkLst>
            <pc:docMk/>
            <pc:sldMk cId="3351875291" sldId="551"/>
            <ac:spMk id="2" creationId="{E63C6FA3-ED5B-768C-FA14-A52F0F33A016}"/>
          </ac:spMkLst>
        </pc:spChg>
        <pc:spChg chg="del mod ord">
          <ac:chgData name="Gioele DI MARCOBERARDINO" userId="bf130097-0bcf-4f0c-8d6c-025da967ef8d" providerId="ADAL" clId="{9A4B5B8D-E018-47B2-9B6E-C6651A58C600}" dt="2024-11-28T04:37:13.936" v="77" actId="700"/>
          <ac:spMkLst>
            <pc:docMk/>
            <pc:sldMk cId="3351875291" sldId="551"/>
            <ac:spMk id="3" creationId="{3ACF8841-90CA-1DD6-93AC-0E724A3AC672}"/>
          </ac:spMkLst>
        </pc:spChg>
        <pc:spChg chg="del">
          <ac:chgData name="Gioele DI MARCOBERARDINO" userId="bf130097-0bcf-4f0c-8d6c-025da967ef8d" providerId="ADAL" clId="{9A4B5B8D-E018-47B2-9B6E-C6651A58C600}" dt="2024-11-28T04:37:13.936" v="77" actId="700"/>
          <ac:spMkLst>
            <pc:docMk/>
            <pc:sldMk cId="3351875291" sldId="551"/>
            <ac:spMk id="4" creationId="{62CBD271-8EF5-80FE-AA4D-6D27A6C6DFC5}"/>
          </ac:spMkLst>
        </pc:spChg>
        <pc:spChg chg="add mod ord">
          <ac:chgData name="Gioele DI MARCOBERARDINO" userId="bf130097-0bcf-4f0c-8d6c-025da967ef8d" providerId="ADAL" clId="{9A4B5B8D-E018-47B2-9B6E-C6651A58C600}" dt="2024-11-28T05:26:25.021" v="1671" actId="20577"/>
          <ac:spMkLst>
            <pc:docMk/>
            <pc:sldMk cId="3351875291" sldId="551"/>
            <ac:spMk id="5" creationId="{9028219E-AB2B-27D3-2063-E1EE401CFBD5}"/>
          </ac:spMkLst>
        </pc:spChg>
        <pc:spChg chg="add mod">
          <ac:chgData name="Gioele DI MARCOBERARDINO" userId="bf130097-0bcf-4f0c-8d6c-025da967ef8d" providerId="ADAL" clId="{9A4B5B8D-E018-47B2-9B6E-C6651A58C600}" dt="2024-11-28T04:37:35.911" v="80"/>
          <ac:spMkLst>
            <pc:docMk/>
            <pc:sldMk cId="3351875291" sldId="551"/>
            <ac:spMk id="6" creationId="{E41644E9-D8E1-7D51-6940-44478FCB73E2}"/>
          </ac:spMkLst>
        </pc:spChg>
        <pc:spChg chg="mod topLvl">
          <ac:chgData name="Gioele DI MARCOBERARDINO" userId="bf130097-0bcf-4f0c-8d6c-025da967ef8d" providerId="ADAL" clId="{9A4B5B8D-E018-47B2-9B6E-C6651A58C600}" dt="2024-11-28T04:38:22.056" v="124" actId="165"/>
          <ac:spMkLst>
            <pc:docMk/>
            <pc:sldMk cId="3351875291" sldId="551"/>
            <ac:spMk id="8" creationId="{63D85659-FAE2-8A59-7B08-3A426D1F5FCD}"/>
          </ac:spMkLst>
        </pc:spChg>
        <pc:spChg chg="mod ord topLvl">
          <ac:chgData name="Gioele DI MARCOBERARDINO" userId="bf130097-0bcf-4f0c-8d6c-025da967ef8d" providerId="ADAL" clId="{9A4B5B8D-E018-47B2-9B6E-C6651A58C600}" dt="2024-11-28T04:51:43.327" v="541" actId="166"/>
          <ac:spMkLst>
            <pc:docMk/>
            <pc:sldMk cId="3351875291" sldId="551"/>
            <ac:spMk id="10" creationId="{E57B36EF-8A4D-FAA4-5A89-BB52D027C976}"/>
          </ac:spMkLst>
        </pc:spChg>
        <pc:spChg chg="mod">
          <ac:chgData name="Gioele DI MARCOBERARDINO" userId="bf130097-0bcf-4f0c-8d6c-025da967ef8d" providerId="ADAL" clId="{9A4B5B8D-E018-47B2-9B6E-C6651A58C600}" dt="2024-11-28T04:38:22.056" v="124" actId="165"/>
          <ac:spMkLst>
            <pc:docMk/>
            <pc:sldMk cId="3351875291" sldId="551"/>
            <ac:spMk id="11" creationId="{7E8690E8-EC01-3D48-2C70-7B8D4D25FD3F}"/>
          </ac:spMkLst>
        </pc:spChg>
        <pc:spChg chg="mod">
          <ac:chgData name="Gioele DI MARCOBERARDINO" userId="bf130097-0bcf-4f0c-8d6c-025da967ef8d" providerId="ADAL" clId="{9A4B5B8D-E018-47B2-9B6E-C6651A58C600}" dt="2024-11-28T04:38:22.056" v="124" actId="165"/>
          <ac:spMkLst>
            <pc:docMk/>
            <pc:sldMk cId="3351875291" sldId="551"/>
            <ac:spMk id="12" creationId="{F8F63F30-ECBA-9B8D-CB0D-FFEF5FFDD1AC}"/>
          </ac:spMkLst>
        </pc:spChg>
        <pc:spChg chg="mod">
          <ac:chgData name="Gioele DI MARCOBERARDINO" userId="bf130097-0bcf-4f0c-8d6c-025da967ef8d" providerId="ADAL" clId="{9A4B5B8D-E018-47B2-9B6E-C6651A58C600}" dt="2024-11-28T04:38:22.056" v="124" actId="165"/>
          <ac:spMkLst>
            <pc:docMk/>
            <pc:sldMk cId="3351875291" sldId="551"/>
            <ac:spMk id="13" creationId="{03486F3C-A005-E71B-346F-7D8BDC74551D}"/>
          </ac:spMkLst>
        </pc:spChg>
        <pc:spChg chg="mod">
          <ac:chgData name="Gioele DI MARCOBERARDINO" userId="bf130097-0bcf-4f0c-8d6c-025da967ef8d" providerId="ADAL" clId="{9A4B5B8D-E018-47B2-9B6E-C6651A58C600}" dt="2024-11-28T04:38:22.056" v="124" actId="165"/>
          <ac:spMkLst>
            <pc:docMk/>
            <pc:sldMk cId="3351875291" sldId="551"/>
            <ac:spMk id="14" creationId="{597F1911-91E1-387D-5313-DFDA9AF7C353}"/>
          </ac:spMkLst>
        </pc:spChg>
        <pc:spChg chg="mod">
          <ac:chgData name="Gioele DI MARCOBERARDINO" userId="bf130097-0bcf-4f0c-8d6c-025da967ef8d" providerId="ADAL" clId="{9A4B5B8D-E018-47B2-9B6E-C6651A58C600}" dt="2024-11-28T04:38:22.056" v="124" actId="165"/>
          <ac:spMkLst>
            <pc:docMk/>
            <pc:sldMk cId="3351875291" sldId="551"/>
            <ac:spMk id="15" creationId="{E6AB07A1-8D48-D60B-55C6-E05A1D4B0033}"/>
          </ac:spMkLst>
        </pc:spChg>
        <pc:spChg chg="mod">
          <ac:chgData name="Gioele DI MARCOBERARDINO" userId="bf130097-0bcf-4f0c-8d6c-025da967ef8d" providerId="ADAL" clId="{9A4B5B8D-E018-47B2-9B6E-C6651A58C600}" dt="2024-11-28T04:38:22.056" v="124" actId="165"/>
          <ac:spMkLst>
            <pc:docMk/>
            <pc:sldMk cId="3351875291" sldId="551"/>
            <ac:spMk id="16" creationId="{014BED38-6B41-C5F2-720F-BD527168F457}"/>
          </ac:spMkLst>
        </pc:spChg>
        <pc:spChg chg="add del mod">
          <ac:chgData name="Gioele DI MARCOBERARDINO" userId="bf130097-0bcf-4f0c-8d6c-025da967ef8d" providerId="ADAL" clId="{9A4B5B8D-E018-47B2-9B6E-C6651A58C600}" dt="2024-11-28T04:45:11.180" v="181" actId="478"/>
          <ac:spMkLst>
            <pc:docMk/>
            <pc:sldMk cId="3351875291" sldId="551"/>
            <ac:spMk id="17" creationId="{8D5ABF28-6E1D-17A4-64EE-90FDCABB6444}"/>
          </ac:spMkLst>
        </pc:spChg>
        <pc:spChg chg="add del mod">
          <ac:chgData name="Gioele DI MARCOBERARDINO" userId="bf130097-0bcf-4f0c-8d6c-025da967ef8d" providerId="ADAL" clId="{9A4B5B8D-E018-47B2-9B6E-C6651A58C600}" dt="2024-11-28T04:45:15.409" v="182" actId="478"/>
          <ac:spMkLst>
            <pc:docMk/>
            <pc:sldMk cId="3351875291" sldId="551"/>
            <ac:spMk id="19" creationId="{68E1E6CD-987B-9BE5-7434-B300843B019C}"/>
          </ac:spMkLst>
        </pc:spChg>
        <pc:spChg chg="add del mod">
          <ac:chgData name="Gioele DI MARCOBERARDINO" userId="bf130097-0bcf-4f0c-8d6c-025da967ef8d" providerId="ADAL" clId="{9A4B5B8D-E018-47B2-9B6E-C6651A58C600}" dt="2024-11-28T04:45:17.871" v="183" actId="478"/>
          <ac:spMkLst>
            <pc:docMk/>
            <pc:sldMk cId="3351875291" sldId="551"/>
            <ac:spMk id="20" creationId="{D1104DA5-DC26-961E-0417-FD72F3C056C7}"/>
          </ac:spMkLst>
        </pc:spChg>
        <pc:spChg chg="add mod">
          <ac:chgData name="Gioele DI MARCOBERARDINO" userId="bf130097-0bcf-4f0c-8d6c-025da967ef8d" providerId="ADAL" clId="{9A4B5B8D-E018-47B2-9B6E-C6651A58C600}" dt="2024-11-28T04:48:43.261" v="303" actId="1035"/>
          <ac:spMkLst>
            <pc:docMk/>
            <pc:sldMk cId="3351875291" sldId="551"/>
            <ac:spMk id="22" creationId="{669397EC-6A6A-90AD-7AE8-A97D8B0EF591}"/>
          </ac:spMkLst>
        </pc:spChg>
        <pc:spChg chg="add mod">
          <ac:chgData name="Gioele DI MARCOBERARDINO" userId="bf130097-0bcf-4f0c-8d6c-025da967ef8d" providerId="ADAL" clId="{9A4B5B8D-E018-47B2-9B6E-C6651A58C600}" dt="2024-11-28T04:48:43.261" v="303" actId="1035"/>
          <ac:spMkLst>
            <pc:docMk/>
            <pc:sldMk cId="3351875291" sldId="551"/>
            <ac:spMk id="24" creationId="{CDB771C1-9572-4352-649B-AF58926772CC}"/>
          </ac:spMkLst>
        </pc:spChg>
        <pc:spChg chg="add mod">
          <ac:chgData name="Gioele DI MARCOBERARDINO" userId="bf130097-0bcf-4f0c-8d6c-025da967ef8d" providerId="ADAL" clId="{9A4B5B8D-E018-47B2-9B6E-C6651A58C600}" dt="2024-11-28T04:53:13.147" v="860" actId="1036"/>
          <ac:spMkLst>
            <pc:docMk/>
            <pc:sldMk cId="3351875291" sldId="551"/>
            <ac:spMk id="25" creationId="{D512C8AE-D5D3-E4FB-70BA-6ADB521E5F21}"/>
          </ac:spMkLst>
        </pc:spChg>
        <pc:spChg chg="add mod">
          <ac:chgData name="Gioele DI MARCOBERARDINO" userId="bf130097-0bcf-4f0c-8d6c-025da967ef8d" providerId="ADAL" clId="{9A4B5B8D-E018-47B2-9B6E-C6651A58C600}" dt="2024-11-28T04:53:28.426" v="1032" actId="1037"/>
          <ac:spMkLst>
            <pc:docMk/>
            <pc:sldMk cId="3351875291" sldId="551"/>
            <ac:spMk id="27" creationId="{CB177135-9C13-E78A-87B3-1B8FB566C98F}"/>
          </ac:spMkLst>
        </pc:spChg>
        <pc:grpChg chg="add del mod">
          <ac:chgData name="Gioele DI MARCOBERARDINO" userId="bf130097-0bcf-4f0c-8d6c-025da967ef8d" providerId="ADAL" clId="{9A4B5B8D-E018-47B2-9B6E-C6651A58C600}" dt="2024-11-28T04:38:22.056" v="124" actId="165"/>
          <ac:grpSpMkLst>
            <pc:docMk/>
            <pc:sldMk cId="3351875291" sldId="551"/>
            <ac:grpSpMk id="7" creationId="{01E17163-AAA8-03F8-8862-0F9EE4FA1DA8}"/>
          </ac:grpSpMkLst>
        </pc:grpChg>
        <pc:grpChg chg="mod ord topLvl">
          <ac:chgData name="Gioele DI MARCOBERARDINO" userId="bf130097-0bcf-4f0c-8d6c-025da967ef8d" providerId="ADAL" clId="{9A4B5B8D-E018-47B2-9B6E-C6651A58C600}" dt="2024-11-28T04:49:46.849" v="307" actId="166"/>
          <ac:grpSpMkLst>
            <pc:docMk/>
            <pc:sldMk cId="3351875291" sldId="551"/>
            <ac:grpSpMk id="9" creationId="{12BF7B7E-AC0A-3E1D-55D2-AC21462868F0}"/>
          </ac:grpSpMkLst>
        </pc:grpChg>
        <pc:graphicFrameChg chg="add del mod">
          <ac:chgData name="Gioele DI MARCOBERARDINO" userId="bf130097-0bcf-4f0c-8d6c-025da967ef8d" providerId="ADAL" clId="{9A4B5B8D-E018-47B2-9B6E-C6651A58C600}" dt="2024-11-28T04:45:11.180" v="181" actId="478"/>
          <ac:graphicFrameMkLst>
            <pc:docMk/>
            <pc:sldMk cId="3351875291" sldId="551"/>
            <ac:graphicFrameMk id="18" creationId="{3830DF06-C462-977A-27C9-B112A2A7F49F}"/>
          </ac:graphicFrameMkLst>
        </pc:graphicFrameChg>
        <pc:graphicFrameChg chg="add mod">
          <ac:chgData name="Gioele DI MARCOBERARDINO" userId="bf130097-0bcf-4f0c-8d6c-025da967ef8d" providerId="ADAL" clId="{9A4B5B8D-E018-47B2-9B6E-C6651A58C600}" dt="2024-11-28T04:52:10.046" v="587" actId="1037"/>
          <ac:graphicFrameMkLst>
            <pc:docMk/>
            <pc:sldMk cId="3351875291" sldId="551"/>
            <ac:graphicFrameMk id="23" creationId="{4D75359B-BF86-3A87-9BA7-50E7C7F77F09}"/>
          </ac:graphicFrameMkLst>
        </pc:graphicFrameChg>
        <pc:cxnChg chg="add del mod">
          <ac:chgData name="Gioele DI MARCOBERARDINO" userId="bf130097-0bcf-4f0c-8d6c-025da967ef8d" providerId="ADAL" clId="{9A4B5B8D-E018-47B2-9B6E-C6651A58C600}" dt="2024-11-28T04:45:11.180" v="181" actId="478"/>
          <ac:cxnSpMkLst>
            <pc:docMk/>
            <pc:sldMk cId="3351875291" sldId="551"/>
            <ac:cxnSpMk id="21" creationId="{2886CCCC-5460-76BA-0272-5D97C6FC0BB5}"/>
          </ac:cxnSpMkLst>
        </pc:cxnChg>
        <pc:cxnChg chg="add mod">
          <ac:chgData name="Gioele DI MARCOBERARDINO" userId="bf130097-0bcf-4f0c-8d6c-025da967ef8d" providerId="ADAL" clId="{9A4B5B8D-E018-47B2-9B6E-C6651A58C600}" dt="2024-11-28T04:53:13.147" v="860" actId="1036"/>
          <ac:cxnSpMkLst>
            <pc:docMk/>
            <pc:sldMk cId="3351875291" sldId="551"/>
            <ac:cxnSpMk id="26" creationId="{95F72EEB-4C72-897E-7667-8267023A150F}"/>
          </ac:cxnSpMkLst>
        </pc:cxnChg>
      </pc:sldChg>
      <pc:sldChg chg="addSp modSp new del mod">
        <pc:chgData name="Gioele DI MARCOBERARDINO" userId="bf130097-0bcf-4f0c-8d6c-025da967ef8d" providerId="ADAL" clId="{9A4B5B8D-E018-47B2-9B6E-C6651A58C600}" dt="2024-11-28T05:25:07.870" v="1659" actId="2696"/>
        <pc:sldMkLst>
          <pc:docMk/>
          <pc:sldMk cId="3050080983" sldId="552"/>
        </pc:sldMkLst>
        <pc:spChg chg="add mod">
          <ac:chgData name="Gioele DI MARCOBERARDINO" userId="bf130097-0bcf-4f0c-8d6c-025da967ef8d" providerId="ADAL" clId="{9A4B5B8D-E018-47B2-9B6E-C6651A58C600}" dt="2024-11-28T04:47:13.665" v="229" actId="20577"/>
          <ac:spMkLst>
            <pc:docMk/>
            <pc:sldMk cId="3050080983" sldId="552"/>
            <ac:spMk id="4" creationId="{BE2DEE9B-6710-A007-0DBA-5635A1B71AD3}"/>
          </ac:spMkLst>
        </pc:spChg>
        <pc:spChg chg="add mod">
          <ac:chgData name="Gioele DI MARCOBERARDINO" userId="bf130097-0bcf-4f0c-8d6c-025da967ef8d" providerId="ADAL" clId="{9A4B5B8D-E018-47B2-9B6E-C6651A58C600}" dt="2024-11-28T04:45:33.587" v="187" actId="20577"/>
          <ac:spMkLst>
            <pc:docMk/>
            <pc:sldMk cId="3050080983" sldId="552"/>
            <ac:spMk id="6" creationId="{7854A6FC-CF35-5A63-53B3-87A4BE920CFF}"/>
          </ac:spMkLst>
        </pc:spChg>
        <pc:spChg chg="add mod">
          <ac:chgData name="Gioele DI MARCOBERARDINO" userId="bf130097-0bcf-4f0c-8d6c-025da967ef8d" providerId="ADAL" clId="{9A4B5B8D-E018-47B2-9B6E-C6651A58C600}" dt="2024-11-28T04:44:59.932" v="180"/>
          <ac:spMkLst>
            <pc:docMk/>
            <pc:sldMk cId="3050080983" sldId="552"/>
            <ac:spMk id="7" creationId="{9B2C43CB-2472-C272-70AC-03B965920D21}"/>
          </ac:spMkLst>
        </pc:spChg>
        <pc:spChg chg="add mod">
          <ac:chgData name="Gioele DI MARCOBERARDINO" userId="bf130097-0bcf-4f0c-8d6c-025da967ef8d" providerId="ADAL" clId="{9A4B5B8D-E018-47B2-9B6E-C6651A58C600}" dt="2024-11-28T04:48:14.155" v="251" actId="2085"/>
          <ac:spMkLst>
            <pc:docMk/>
            <pc:sldMk cId="3050080983" sldId="552"/>
            <ac:spMk id="9" creationId="{F78B167C-57EC-CEAD-7B33-F476583B9701}"/>
          </ac:spMkLst>
        </pc:spChg>
        <pc:graphicFrameChg chg="add mod modGraphic">
          <ac:chgData name="Gioele DI MARCOBERARDINO" userId="bf130097-0bcf-4f0c-8d6c-025da967ef8d" providerId="ADAL" clId="{9A4B5B8D-E018-47B2-9B6E-C6651A58C600}" dt="2024-11-28T04:47:37.785" v="248" actId="20577"/>
          <ac:graphicFrameMkLst>
            <pc:docMk/>
            <pc:sldMk cId="3050080983" sldId="552"/>
            <ac:graphicFrameMk id="5" creationId="{A38FE609-5558-5CDF-9B7C-162C63844FB3}"/>
          </ac:graphicFrameMkLst>
        </pc:graphicFrameChg>
        <pc:cxnChg chg="add mod">
          <ac:chgData name="Gioele DI MARCOBERARDINO" userId="bf130097-0bcf-4f0c-8d6c-025da967ef8d" providerId="ADAL" clId="{9A4B5B8D-E018-47B2-9B6E-C6651A58C600}" dt="2024-11-28T04:44:59.932" v="180"/>
          <ac:cxnSpMkLst>
            <pc:docMk/>
            <pc:sldMk cId="3050080983" sldId="552"/>
            <ac:cxnSpMk id="8" creationId="{91552DE0-0D86-1576-AC30-4182C874BC38}"/>
          </ac:cxnSpMkLst>
        </pc:cxnChg>
      </pc:sldChg>
      <pc:sldChg chg="addSp modSp new mod">
        <pc:chgData name="Gioele DI MARCOBERARDINO" userId="bf130097-0bcf-4f0c-8d6c-025da967ef8d" providerId="ADAL" clId="{9A4B5B8D-E018-47B2-9B6E-C6651A58C600}" dt="2024-11-28T05:18:03.202" v="1605" actId="1036"/>
        <pc:sldMkLst>
          <pc:docMk/>
          <pc:sldMk cId="3596184844" sldId="553"/>
        </pc:sldMkLst>
        <pc:spChg chg="mod">
          <ac:chgData name="Gioele DI MARCOBERARDINO" userId="bf130097-0bcf-4f0c-8d6c-025da967ef8d" providerId="ADAL" clId="{9A4B5B8D-E018-47B2-9B6E-C6651A58C600}" dt="2024-11-28T05:09:43.774" v="1483" actId="20577"/>
          <ac:spMkLst>
            <pc:docMk/>
            <pc:sldMk cId="3596184844" sldId="553"/>
            <ac:spMk id="2" creationId="{34315707-AF96-60EE-819E-7301D905848A}"/>
          </ac:spMkLst>
        </pc:spChg>
        <pc:spChg chg="add mod">
          <ac:chgData name="Gioele DI MARCOBERARDINO" userId="bf130097-0bcf-4f0c-8d6c-025da967ef8d" providerId="ADAL" clId="{9A4B5B8D-E018-47B2-9B6E-C6651A58C600}" dt="2024-11-28T05:18:03.202" v="1605" actId="1036"/>
          <ac:spMkLst>
            <pc:docMk/>
            <pc:sldMk cId="3596184844" sldId="553"/>
            <ac:spMk id="5" creationId="{7614E16C-14CF-7C6D-B37C-07494F3F63A6}"/>
          </ac:spMkLst>
        </pc:spChg>
        <pc:spChg chg="add mod">
          <ac:chgData name="Gioele DI MARCOBERARDINO" userId="bf130097-0bcf-4f0c-8d6c-025da967ef8d" providerId="ADAL" clId="{9A4B5B8D-E018-47B2-9B6E-C6651A58C600}" dt="2024-11-28T05:17:52.265" v="1601" actId="1035"/>
          <ac:spMkLst>
            <pc:docMk/>
            <pc:sldMk cId="3596184844" sldId="553"/>
            <ac:spMk id="7" creationId="{02FF9CBE-2441-0AC6-4DE2-362E5330A656}"/>
          </ac:spMkLst>
        </pc:spChg>
      </pc:sldChg>
      <pc:sldChg chg="addSp delSp modSp new mod ord">
        <pc:chgData name="Gioele DI MARCOBERARDINO" userId="bf130097-0bcf-4f0c-8d6c-025da967ef8d" providerId="ADAL" clId="{9A4B5B8D-E018-47B2-9B6E-C6651A58C600}" dt="2024-11-28T08:21:44.312" v="3001" actId="20577"/>
        <pc:sldMkLst>
          <pc:docMk/>
          <pc:sldMk cId="1451064738" sldId="554"/>
        </pc:sldMkLst>
        <pc:spChg chg="mod">
          <ac:chgData name="Gioele DI MARCOBERARDINO" userId="bf130097-0bcf-4f0c-8d6c-025da967ef8d" providerId="ADAL" clId="{9A4B5B8D-E018-47B2-9B6E-C6651A58C600}" dt="2024-11-28T05:31:30.264" v="1825"/>
          <ac:spMkLst>
            <pc:docMk/>
            <pc:sldMk cId="1451064738" sldId="554"/>
            <ac:spMk id="2" creationId="{15E10C07-EA69-113F-6436-3ACDF83687E7}"/>
          </ac:spMkLst>
        </pc:spChg>
        <pc:spChg chg="add mod">
          <ac:chgData name="Gioele DI MARCOBERARDINO" userId="bf130097-0bcf-4f0c-8d6c-025da967ef8d" providerId="ADAL" clId="{9A4B5B8D-E018-47B2-9B6E-C6651A58C600}" dt="2024-11-28T08:18:39.571" v="2925" actId="1038"/>
          <ac:spMkLst>
            <pc:docMk/>
            <pc:sldMk cId="1451064738" sldId="554"/>
            <ac:spMk id="5" creationId="{4EF3A4CD-D9D2-3AFC-F863-87F851628AC4}"/>
          </ac:spMkLst>
        </pc:spChg>
        <pc:spChg chg="add mod">
          <ac:chgData name="Gioele DI MARCOBERARDINO" userId="bf130097-0bcf-4f0c-8d6c-025da967ef8d" providerId="ADAL" clId="{9A4B5B8D-E018-47B2-9B6E-C6651A58C600}" dt="2024-11-28T08:18:45.401" v="2935" actId="1037"/>
          <ac:spMkLst>
            <pc:docMk/>
            <pc:sldMk cId="1451064738" sldId="554"/>
            <ac:spMk id="6" creationId="{EA401D9B-8226-4759-523C-F6510C83481B}"/>
          </ac:spMkLst>
        </pc:spChg>
        <pc:spChg chg="add mod">
          <ac:chgData name="Gioele DI MARCOBERARDINO" userId="bf130097-0bcf-4f0c-8d6c-025da967ef8d" providerId="ADAL" clId="{9A4B5B8D-E018-47B2-9B6E-C6651A58C600}" dt="2024-11-28T08:18:45.401" v="2935" actId="1037"/>
          <ac:spMkLst>
            <pc:docMk/>
            <pc:sldMk cId="1451064738" sldId="554"/>
            <ac:spMk id="7" creationId="{0DD1E0E2-6F9F-B9DD-4E1E-8C0A902FBECB}"/>
          </ac:spMkLst>
        </pc:spChg>
        <pc:spChg chg="add mod">
          <ac:chgData name="Gioele DI MARCOBERARDINO" userId="bf130097-0bcf-4f0c-8d6c-025da967ef8d" providerId="ADAL" clId="{9A4B5B8D-E018-47B2-9B6E-C6651A58C600}" dt="2024-11-28T08:17:44.423" v="2841" actId="1035"/>
          <ac:spMkLst>
            <pc:docMk/>
            <pc:sldMk cId="1451064738" sldId="554"/>
            <ac:spMk id="8" creationId="{56C40E65-3AED-6348-61E4-3C6AA6D76452}"/>
          </ac:spMkLst>
        </pc:spChg>
        <pc:spChg chg="add mod">
          <ac:chgData name="Gioele DI MARCOBERARDINO" userId="bf130097-0bcf-4f0c-8d6c-025da967ef8d" providerId="ADAL" clId="{9A4B5B8D-E018-47B2-9B6E-C6651A58C600}" dt="2024-11-28T08:21:44.312" v="3001" actId="20577"/>
          <ac:spMkLst>
            <pc:docMk/>
            <pc:sldMk cId="1451064738" sldId="554"/>
            <ac:spMk id="11" creationId="{FEBF1048-573D-CAA0-BB12-8008AE4B0D76}"/>
          </ac:spMkLst>
        </pc:spChg>
        <pc:graphicFrameChg chg="add del mod">
          <ac:chgData name="Gioele DI MARCOBERARDINO" userId="bf130097-0bcf-4f0c-8d6c-025da967ef8d" providerId="ADAL" clId="{9A4B5B8D-E018-47B2-9B6E-C6651A58C600}" dt="2024-11-28T08:17:58.769" v="2845" actId="21"/>
          <ac:graphicFrameMkLst>
            <pc:docMk/>
            <pc:sldMk cId="1451064738" sldId="554"/>
            <ac:graphicFrameMk id="4" creationId="{308CA362-E441-E3FF-9E17-34191A26BFF3}"/>
          </ac:graphicFrameMkLst>
        </pc:graphicFrameChg>
        <pc:picChg chg="add mod">
          <ac:chgData name="Gioele DI MARCOBERARDINO" userId="bf130097-0bcf-4f0c-8d6c-025da967ef8d" providerId="ADAL" clId="{9A4B5B8D-E018-47B2-9B6E-C6651A58C600}" dt="2024-11-28T08:17:44.423" v="2841" actId="1035"/>
          <ac:picMkLst>
            <pc:docMk/>
            <pc:sldMk cId="1451064738" sldId="554"/>
            <ac:picMk id="9" creationId="{7C81F650-E327-D891-EFEB-DCF590347905}"/>
          </ac:picMkLst>
        </pc:picChg>
        <pc:picChg chg="add mod">
          <ac:chgData name="Gioele DI MARCOBERARDINO" userId="bf130097-0bcf-4f0c-8d6c-025da967ef8d" providerId="ADAL" clId="{9A4B5B8D-E018-47B2-9B6E-C6651A58C600}" dt="2024-11-28T08:18:08.612" v="2848" actId="1076"/>
          <ac:picMkLst>
            <pc:docMk/>
            <pc:sldMk cId="1451064738" sldId="554"/>
            <ac:picMk id="12" creationId="{B94DAF35-5FFE-6EC0-13D7-EF94D88F4271}"/>
          </ac:picMkLst>
        </pc:picChg>
      </pc:sldChg>
      <pc:sldChg chg="addSp modSp new del mod">
        <pc:chgData name="Gioele DI MARCOBERARDINO" userId="bf130097-0bcf-4f0c-8d6c-025da967ef8d" providerId="ADAL" clId="{9A4B5B8D-E018-47B2-9B6E-C6651A58C600}" dt="2024-11-28T08:34:25.870" v="3208" actId="2696"/>
        <pc:sldMkLst>
          <pc:docMk/>
          <pc:sldMk cId="2306471497" sldId="555"/>
        </pc:sldMkLst>
        <pc:spChg chg="mod">
          <ac:chgData name="Gioele DI MARCOBERARDINO" userId="bf130097-0bcf-4f0c-8d6c-025da967ef8d" providerId="ADAL" clId="{9A4B5B8D-E018-47B2-9B6E-C6651A58C600}" dt="2024-11-28T05:31:35.796" v="1827"/>
          <ac:spMkLst>
            <pc:docMk/>
            <pc:sldMk cId="2306471497" sldId="555"/>
            <ac:spMk id="2" creationId="{7619D054-4425-F87F-DB82-4B3448650B5B}"/>
          </ac:spMkLst>
        </pc:spChg>
        <pc:spChg chg="add mod">
          <ac:chgData name="Gioele DI MARCOBERARDINO" userId="bf130097-0bcf-4f0c-8d6c-025da967ef8d" providerId="ADAL" clId="{9A4B5B8D-E018-47B2-9B6E-C6651A58C600}" dt="2024-11-28T08:31:38.734" v="3169"/>
          <ac:spMkLst>
            <pc:docMk/>
            <pc:sldMk cId="2306471497" sldId="555"/>
            <ac:spMk id="5" creationId="{C177974F-B51A-232D-29C8-ADEA4A2BD545}"/>
          </ac:spMkLst>
        </pc:spChg>
        <pc:spChg chg="add mod">
          <ac:chgData name="Gioele DI MARCOBERARDINO" userId="bf130097-0bcf-4f0c-8d6c-025da967ef8d" providerId="ADAL" clId="{9A4B5B8D-E018-47B2-9B6E-C6651A58C600}" dt="2024-11-28T08:31:54.925" v="3171" actId="14100"/>
          <ac:spMkLst>
            <pc:docMk/>
            <pc:sldMk cId="2306471497" sldId="555"/>
            <ac:spMk id="6" creationId="{1B4B2A5C-3C0F-BFAC-B255-7FD0380CE2A0}"/>
          </ac:spMkLst>
        </pc:spChg>
        <pc:spChg chg="add mod">
          <ac:chgData name="Gioele DI MARCOBERARDINO" userId="bf130097-0bcf-4f0c-8d6c-025da967ef8d" providerId="ADAL" clId="{9A4B5B8D-E018-47B2-9B6E-C6651A58C600}" dt="2024-11-28T08:31:54.925" v="3171" actId="14100"/>
          <ac:spMkLst>
            <pc:docMk/>
            <pc:sldMk cId="2306471497" sldId="555"/>
            <ac:spMk id="8" creationId="{0F0489BF-6490-5B29-2030-0DAAF1F76283}"/>
          </ac:spMkLst>
        </pc:spChg>
        <pc:picChg chg="add mod">
          <ac:chgData name="Gioele DI MARCOBERARDINO" userId="bf130097-0bcf-4f0c-8d6c-025da967ef8d" providerId="ADAL" clId="{9A4B5B8D-E018-47B2-9B6E-C6651A58C600}" dt="2024-11-28T08:31:54.925" v="3171" actId="14100"/>
          <ac:picMkLst>
            <pc:docMk/>
            <pc:sldMk cId="2306471497" sldId="555"/>
            <ac:picMk id="4" creationId="{E985BD3F-1307-568A-2598-BC0F21CBA848}"/>
          </ac:picMkLst>
        </pc:picChg>
        <pc:picChg chg="add mod">
          <ac:chgData name="Gioele DI MARCOBERARDINO" userId="bf130097-0bcf-4f0c-8d6c-025da967ef8d" providerId="ADAL" clId="{9A4B5B8D-E018-47B2-9B6E-C6651A58C600}" dt="2024-11-28T08:31:54.925" v="3171" actId="14100"/>
          <ac:picMkLst>
            <pc:docMk/>
            <pc:sldMk cId="2306471497" sldId="555"/>
            <ac:picMk id="7" creationId="{0F0A007F-13F7-A8D2-95C3-FFB865D7D794}"/>
          </ac:picMkLst>
        </pc:picChg>
      </pc:sldChg>
      <pc:sldChg chg="addSp delSp modSp new mod ord modAnim">
        <pc:chgData name="Gioele DI MARCOBERARDINO" userId="bf130097-0bcf-4f0c-8d6c-025da967ef8d" providerId="ADAL" clId="{9A4B5B8D-E018-47B2-9B6E-C6651A58C600}" dt="2024-11-28T08:14:49.742" v="2716" actId="1037"/>
        <pc:sldMkLst>
          <pc:docMk/>
          <pc:sldMk cId="3846080067" sldId="556"/>
        </pc:sldMkLst>
        <pc:spChg chg="mod">
          <ac:chgData name="Gioele DI MARCOBERARDINO" userId="bf130097-0bcf-4f0c-8d6c-025da967ef8d" providerId="ADAL" clId="{9A4B5B8D-E018-47B2-9B6E-C6651A58C600}" dt="2024-11-28T08:03:44.538" v="2123" actId="20577"/>
          <ac:spMkLst>
            <pc:docMk/>
            <pc:sldMk cId="3846080067" sldId="556"/>
            <ac:spMk id="2" creationId="{B74FD86C-F8F7-CDE8-F20B-6C6312F93AA2}"/>
          </ac:spMkLst>
        </pc:spChg>
        <pc:spChg chg="add mod">
          <ac:chgData name="Gioele DI MARCOBERARDINO" userId="bf130097-0bcf-4f0c-8d6c-025da967ef8d" providerId="ADAL" clId="{9A4B5B8D-E018-47B2-9B6E-C6651A58C600}" dt="2024-11-28T08:13:39.154" v="2675" actId="1035"/>
          <ac:spMkLst>
            <pc:docMk/>
            <pc:sldMk cId="3846080067" sldId="556"/>
            <ac:spMk id="4" creationId="{C971086B-07FA-0755-34E0-83C8B813E725}"/>
          </ac:spMkLst>
        </pc:spChg>
        <pc:spChg chg="add mod">
          <ac:chgData name="Gioele DI MARCOBERARDINO" userId="bf130097-0bcf-4f0c-8d6c-025da967ef8d" providerId="ADAL" clId="{9A4B5B8D-E018-47B2-9B6E-C6651A58C600}" dt="2024-11-28T08:13:39.154" v="2675" actId="1035"/>
          <ac:spMkLst>
            <pc:docMk/>
            <pc:sldMk cId="3846080067" sldId="556"/>
            <ac:spMk id="7" creationId="{85619769-7B2D-B92D-F9CB-227B4218E8E6}"/>
          </ac:spMkLst>
        </pc:spChg>
        <pc:spChg chg="add mod">
          <ac:chgData name="Gioele DI MARCOBERARDINO" userId="bf130097-0bcf-4f0c-8d6c-025da967ef8d" providerId="ADAL" clId="{9A4B5B8D-E018-47B2-9B6E-C6651A58C600}" dt="2024-11-28T08:13:39.154" v="2675" actId="1035"/>
          <ac:spMkLst>
            <pc:docMk/>
            <pc:sldMk cId="3846080067" sldId="556"/>
            <ac:spMk id="8" creationId="{FD1F0A9B-EB01-895B-7171-FF1568413341}"/>
          </ac:spMkLst>
        </pc:spChg>
        <pc:spChg chg="add mod">
          <ac:chgData name="Gioele DI MARCOBERARDINO" userId="bf130097-0bcf-4f0c-8d6c-025da967ef8d" providerId="ADAL" clId="{9A4B5B8D-E018-47B2-9B6E-C6651A58C600}" dt="2024-11-28T08:13:39.154" v="2675" actId="1035"/>
          <ac:spMkLst>
            <pc:docMk/>
            <pc:sldMk cId="3846080067" sldId="556"/>
            <ac:spMk id="9" creationId="{8068842E-C520-9CCB-29EC-C2FBD8D7DAD7}"/>
          </ac:spMkLst>
        </pc:spChg>
        <pc:spChg chg="add mod">
          <ac:chgData name="Gioele DI MARCOBERARDINO" userId="bf130097-0bcf-4f0c-8d6c-025da967ef8d" providerId="ADAL" clId="{9A4B5B8D-E018-47B2-9B6E-C6651A58C600}" dt="2024-11-28T08:13:39.154" v="2675" actId="1035"/>
          <ac:spMkLst>
            <pc:docMk/>
            <pc:sldMk cId="3846080067" sldId="556"/>
            <ac:spMk id="13" creationId="{DF996CF3-1E3A-D8D4-5EBB-F558FA51E81D}"/>
          </ac:spMkLst>
        </pc:spChg>
        <pc:spChg chg="add mod">
          <ac:chgData name="Gioele DI MARCOBERARDINO" userId="bf130097-0bcf-4f0c-8d6c-025da967ef8d" providerId="ADAL" clId="{9A4B5B8D-E018-47B2-9B6E-C6651A58C600}" dt="2024-11-28T08:13:39.154" v="2675" actId="1035"/>
          <ac:spMkLst>
            <pc:docMk/>
            <pc:sldMk cId="3846080067" sldId="556"/>
            <ac:spMk id="15" creationId="{D0DC838E-CB04-A47B-6886-FAC6F62FA516}"/>
          </ac:spMkLst>
        </pc:spChg>
        <pc:spChg chg="add mod">
          <ac:chgData name="Gioele DI MARCOBERARDINO" userId="bf130097-0bcf-4f0c-8d6c-025da967ef8d" providerId="ADAL" clId="{9A4B5B8D-E018-47B2-9B6E-C6651A58C600}" dt="2024-11-28T08:13:46.779" v="2685" actId="20577"/>
          <ac:spMkLst>
            <pc:docMk/>
            <pc:sldMk cId="3846080067" sldId="556"/>
            <ac:spMk id="23" creationId="{342CE119-0F88-776B-7A8C-FDAB23387077}"/>
          </ac:spMkLst>
        </pc:spChg>
        <pc:picChg chg="add mod">
          <ac:chgData name="Gioele DI MARCOBERARDINO" userId="bf130097-0bcf-4f0c-8d6c-025da967ef8d" providerId="ADAL" clId="{9A4B5B8D-E018-47B2-9B6E-C6651A58C600}" dt="2024-11-28T08:13:39.154" v="2675" actId="1035"/>
          <ac:picMkLst>
            <pc:docMk/>
            <pc:sldMk cId="3846080067" sldId="556"/>
            <ac:picMk id="5" creationId="{4FB3594D-B687-31E1-D20A-5BD0E4331BD6}"/>
          </ac:picMkLst>
        </pc:picChg>
        <pc:picChg chg="add mod">
          <ac:chgData name="Gioele DI MARCOBERARDINO" userId="bf130097-0bcf-4f0c-8d6c-025da967ef8d" providerId="ADAL" clId="{9A4B5B8D-E018-47B2-9B6E-C6651A58C600}" dt="2024-11-28T08:13:39.154" v="2675" actId="1035"/>
          <ac:picMkLst>
            <pc:docMk/>
            <pc:sldMk cId="3846080067" sldId="556"/>
            <ac:picMk id="6" creationId="{4FE92044-E463-46FD-8444-12E3FE76ED00}"/>
          </ac:picMkLst>
        </pc:picChg>
        <pc:picChg chg="add mod">
          <ac:chgData name="Gioele DI MARCOBERARDINO" userId="bf130097-0bcf-4f0c-8d6c-025da967ef8d" providerId="ADAL" clId="{9A4B5B8D-E018-47B2-9B6E-C6651A58C600}" dt="2024-11-28T08:13:39.154" v="2675" actId="1035"/>
          <ac:picMkLst>
            <pc:docMk/>
            <pc:sldMk cId="3846080067" sldId="556"/>
            <ac:picMk id="10" creationId="{1F172883-FC7C-3E7D-90EE-85E49A38DCA7}"/>
          </ac:picMkLst>
        </pc:picChg>
        <pc:picChg chg="add mod">
          <ac:chgData name="Gioele DI MARCOBERARDINO" userId="bf130097-0bcf-4f0c-8d6c-025da967ef8d" providerId="ADAL" clId="{9A4B5B8D-E018-47B2-9B6E-C6651A58C600}" dt="2024-11-28T08:13:39.154" v="2675" actId="1035"/>
          <ac:picMkLst>
            <pc:docMk/>
            <pc:sldMk cId="3846080067" sldId="556"/>
            <ac:picMk id="11" creationId="{878832C9-C182-C3C6-B2EE-76907B926902}"/>
          </ac:picMkLst>
        </pc:picChg>
        <pc:picChg chg="add mod">
          <ac:chgData name="Gioele DI MARCOBERARDINO" userId="bf130097-0bcf-4f0c-8d6c-025da967ef8d" providerId="ADAL" clId="{9A4B5B8D-E018-47B2-9B6E-C6651A58C600}" dt="2024-11-28T08:13:39.154" v="2675" actId="1035"/>
          <ac:picMkLst>
            <pc:docMk/>
            <pc:sldMk cId="3846080067" sldId="556"/>
            <ac:picMk id="12" creationId="{2F37F399-935C-8F99-33A5-C5F5CFFC1AA6}"/>
          </ac:picMkLst>
        </pc:picChg>
        <pc:picChg chg="add del mod">
          <ac:chgData name="Gioele DI MARCOBERARDINO" userId="bf130097-0bcf-4f0c-8d6c-025da967ef8d" providerId="ADAL" clId="{9A4B5B8D-E018-47B2-9B6E-C6651A58C600}" dt="2024-11-28T08:04:21.745" v="2125" actId="478"/>
          <ac:picMkLst>
            <pc:docMk/>
            <pc:sldMk cId="3846080067" sldId="556"/>
            <ac:picMk id="14" creationId="{FCE001E1-C7CF-A790-6D68-02AD936A963F}"/>
          </ac:picMkLst>
        </pc:picChg>
        <pc:picChg chg="add mod">
          <ac:chgData name="Gioele DI MARCOBERARDINO" userId="bf130097-0bcf-4f0c-8d6c-025da967ef8d" providerId="ADAL" clId="{9A4B5B8D-E018-47B2-9B6E-C6651A58C600}" dt="2024-11-28T08:13:39.154" v="2675" actId="1035"/>
          <ac:picMkLst>
            <pc:docMk/>
            <pc:sldMk cId="3846080067" sldId="556"/>
            <ac:picMk id="16" creationId="{9EF9D25C-CFE5-E6C9-322E-89C9AF385CA4}"/>
          </ac:picMkLst>
        </pc:picChg>
        <pc:picChg chg="add mod">
          <ac:chgData name="Gioele DI MARCOBERARDINO" userId="bf130097-0bcf-4f0c-8d6c-025da967ef8d" providerId="ADAL" clId="{9A4B5B8D-E018-47B2-9B6E-C6651A58C600}" dt="2024-11-28T08:14:39.121" v="2702" actId="1038"/>
          <ac:picMkLst>
            <pc:docMk/>
            <pc:sldMk cId="3846080067" sldId="556"/>
            <ac:picMk id="1026" creationId="{D2D16105-D1AB-CCDE-8ACA-12890DEEB866}"/>
          </ac:picMkLst>
        </pc:picChg>
        <pc:picChg chg="add mod">
          <ac:chgData name="Gioele DI MARCOBERARDINO" userId="bf130097-0bcf-4f0c-8d6c-025da967ef8d" providerId="ADAL" clId="{9A4B5B8D-E018-47B2-9B6E-C6651A58C600}" dt="2024-11-28T08:14:49.742" v="2716" actId="1037"/>
          <ac:picMkLst>
            <pc:docMk/>
            <pc:sldMk cId="3846080067" sldId="556"/>
            <ac:picMk id="1028" creationId="{BA809A9C-98DF-FD91-7E22-1F481025D648}"/>
          </ac:picMkLst>
        </pc:picChg>
        <pc:cxnChg chg="add mod">
          <ac:chgData name="Gioele DI MARCOBERARDINO" userId="bf130097-0bcf-4f0c-8d6c-025da967ef8d" providerId="ADAL" clId="{9A4B5B8D-E018-47B2-9B6E-C6651A58C600}" dt="2024-11-28T08:13:39.154" v="2675" actId="1035"/>
          <ac:cxnSpMkLst>
            <pc:docMk/>
            <pc:sldMk cId="3846080067" sldId="556"/>
            <ac:cxnSpMk id="17" creationId="{42065295-5050-FE05-FBAE-2E3BB6EFBD3C}"/>
          </ac:cxnSpMkLst>
        </pc:cxnChg>
        <pc:cxnChg chg="add mod">
          <ac:chgData name="Gioele DI MARCOBERARDINO" userId="bf130097-0bcf-4f0c-8d6c-025da967ef8d" providerId="ADAL" clId="{9A4B5B8D-E018-47B2-9B6E-C6651A58C600}" dt="2024-11-28T08:13:39.154" v="2675" actId="1035"/>
          <ac:cxnSpMkLst>
            <pc:docMk/>
            <pc:sldMk cId="3846080067" sldId="556"/>
            <ac:cxnSpMk id="18" creationId="{ADBAE207-B419-F98E-6016-2C231C9EDAC7}"/>
          </ac:cxnSpMkLst>
        </pc:cxnChg>
        <pc:cxnChg chg="add mod">
          <ac:chgData name="Gioele DI MARCOBERARDINO" userId="bf130097-0bcf-4f0c-8d6c-025da967ef8d" providerId="ADAL" clId="{9A4B5B8D-E018-47B2-9B6E-C6651A58C600}" dt="2024-11-28T08:13:39.154" v="2675" actId="1035"/>
          <ac:cxnSpMkLst>
            <pc:docMk/>
            <pc:sldMk cId="3846080067" sldId="556"/>
            <ac:cxnSpMk id="19" creationId="{93E01636-911E-99F8-88A2-9D3DBFCA88CA}"/>
          </ac:cxnSpMkLst>
        </pc:cxnChg>
        <pc:cxnChg chg="add mod">
          <ac:chgData name="Gioele DI MARCOBERARDINO" userId="bf130097-0bcf-4f0c-8d6c-025da967ef8d" providerId="ADAL" clId="{9A4B5B8D-E018-47B2-9B6E-C6651A58C600}" dt="2024-11-28T08:13:39.154" v="2675" actId="1035"/>
          <ac:cxnSpMkLst>
            <pc:docMk/>
            <pc:sldMk cId="3846080067" sldId="556"/>
            <ac:cxnSpMk id="20" creationId="{52FB8688-EA08-5A31-2CBC-95D9BADB709E}"/>
          </ac:cxnSpMkLst>
        </pc:cxnChg>
        <pc:cxnChg chg="add mod">
          <ac:chgData name="Gioele DI MARCOBERARDINO" userId="bf130097-0bcf-4f0c-8d6c-025da967ef8d" providerId="ADAL" clId="{9A4B5B8D-E018-47B2-9B6E-C6651A58C600}" dt="2024-11-28T08:13:39.154" v="2675" actId="1035"/>
          <ac:cxnSpMkLst>
            <pc:docMk/>
            <pc:sldMk cId="3846080067" sldId="556"/>
            <ac:cxnSpMk id="21" creationId="{21C3A6C1-A2B7-B065-2A83-3C4B6FDA8733}"/>
          </ac:cxnSpMkLst>
        </pc:cxnChg>
        <pc:cxnChg chg="add mod">
          <ac:chgData name="Gioele DI MARCOBERARDINO" userId="bf130097-0bcf-4f0c-8d6c-025da967ef8d" providerId="ADAL" clId="{9A4B5B8D-E018-47B2-9B6E-C6651A58C600}" dt="2024-11-28T08:13:39.154" v="2675" actId="1035"/>
          <ac:cxnSpMkLst>
            <pc:docMk/>
            <pc:sldMk cId="3846080067" sldId="556"/>
            <ac:cxnSpMk id="22" creationId="{FD19E17C-39AF-F86C-0C68-216589B4D4DF}"/>
          </ac:cxnSpMkLst>
        </pc:cxnChg>
      </pc:sldChg>
      <pc:sldMasterChg chg="modSldLayout">
        <pc:chgData name="Gioele DI MARCOBERARDINO" userId="bf130097-0bcf-4f0c-8d6c-025da967ef8d" providerId="ADAL" clId="{9A4B5B8D-E018-47B2-9B6E-C6651A58C600}" dt="2024-11-28T05:30:49.788" v="1823" actId="14100"/>
        <pc:sldMasterMkLst>
          <pc:docMk/>
          <pc:sldMasterMk cId="4092208720" sldId="2147483708"/>
        </pc:sldMasterMkLst>
        <pc:sldLayoutChg chg="delSp mod">
          <pc:chgData name="Gioele DI MARCOBERARDINO" userId="bf130097-0bcf-4f0c-8d6c-025da967ef8d" providerId="ADAL" clId="{9A4B5B8D-E018-47B2-9B6E-C6651A58C600}" dt="2024-11-28T04:35:58.181" v="75" actId="478"/>
          <pc:sldLayoutMkLst>
            <pc:docMk/>
            <pc:sldMasterMk cId="4092208720" sldId="2147483708"/>
            <pc:sldLayoutMk cId="1613979117" sldId="2147483709"/>
          </pc:sldLayoutMkLst>
          <pc:spChg chg="del">
            <ac:chgData name="Gioele DI MARCOBERARDINO" userId="bf130097-0bcf-4f0c-8d6c-025da967ef8d" providerId="ADAL" clId="{9A4B5B8D-E018-47B2-9B6E-C6651A58C600}" dt="2024-11-28T04:35:58.181" v="75" actId="478"/>
            <ac:spMkLst>
              <pc:docMk/>
              <pc:sldMasterMk cId="4092208720" sldId="2147483708"/>
              <pc:sldLayoutMk cId="1613979117" sldId="2147483709"/>
              <ac:spMk id="58" creationId="{5238FCFF-60E0-4C5F-91FA-9C6AA0EAA2ED}"/>
            </ac:spMkLst>
          </pc:spChg>
        </pc:sldLayoutChg>
        <pc:sldLayoutChg chg="modSp mod">
          <pc:chgData name="Gioele DI MARCOBERARDINO" userId="bf130097-0bcf-4f0c-8d6c-025da967ef8d" providerId="ADAL" clId="{9A4B5B8D-E018-47B2-9B6E-C6651A58C600}" dt="2024-11-28T05:30:49.788" v="1823" actId="14100"/>
          <pc:sldLayoutMkLst>
            <pc:docMk/>
            <pc:sldMasterMk cId="4092208720" sldId="2147483708"/>
            <pc:sldLayoutMk cId="465814973" sldId="2147483714"/>
          </pc:sldLayoutMkLst>
          <pc:spChg chg="mod">
            <ac:chgData name="Gioele DI MARCOBERARDINO" userId="bf130097-0bcf-4f0c-8d6c-025da967ef8d" providerId="ADAL" clId="{9A4B5B8D-E018-47B2-9B6E-C6651A58C600}" dt="2024-11-28T05:30:49.788" v="1823" actId="14100"/>
            <ac:spMkLst>
              <pc:docMk/>
              <pc:sldMasterMk cId="4092208720" sldId="2147483708"/>
              <pc:sldLayoutMk cId="465814973" sldId="2147483714"/>
              <ac:spMk id="22" creationId="{FA3CE256-BCE3-4968-8FEF-45B4BB7165D6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TA\_UniBS_\_Progetti%20Europei\_SCARABEUS\Lab_Tests\mixCO2_C6F6\File%20Matlab\mixCO2C4F10_analisidati_vMatla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9"/>
          <c:order val="0"/>
          <c:tx>
            <c:strRef>
              <c:f>Confronto!$AJ$1</c:f>
              <c:strCache>
                <c:ptCount val="1"/>
                <c:pt idx="0">
                  <c:v>DEW</c:v>
                </c:pt>
              </c:strCache>
            </c:strRef>
          </c:tx>
          <c:spPr>
            <a:ln w="38100">
              <a:solidFill>
                <a:sysClr val="windowText" lastClr="000000"/>
              </a:solidFill>
              <a:prstDash val="dash"/>
            </a:ln>
          </c:spPr>
          <c:marker>
            <c:symbol val="none"/>
          </c:marker>
          <c:xVal>
            <c:numRef>
              <c:f>Confronto!$AJ$3:$AJ$65</c:f>
              <c:numCache>
                <c:formatCode>General</c:formatCode>
                <c:ptCount val="63"/>
                <c:pt idx="0">
                  <c:v>-80.649799999999999</c:v>
                </c:pt>
                <c:pt idx="1">
                  <c:v>-66.119799999999998</c:v>
                </c:pt>
                <c:pt idx="2">
                  <c:v>-55.044899999999998</c:v>
                </c:pt>
                <c:pt idx="3">
                  <c:v>-46.949199999999998</c:v>
                </c:pt>
                <c:pt idx="4">
                  <c:v>-38.228200000000001</c:v>
                </c:pt>
                <c:pt idx="5">
                  <c:v>-28.841899999999999</c:v>
                </c:pt>
                <c:pt idx="6">
                  <c:v>-18.765599999999999</c:v>
                </c:pt>
                <c:pt idx="7">
                  <c:v>-8.0012500000000006</c:v>
                </c:pt>
                <c:pt idx="8">
                  <c:v>3.40693</c:v>
                </c:pt>
                <c:pt idx="9">
                  <c:v>15.3545</c:v>
                </c:pt>
                <c:pt idx="10">
                  <c:v>27.6569</c:v>
                </c:pt>
                <c:pt idx="11">
                  <c:v>40.030999999999999</c:v>
                </c:pt>
                <c:pt idx="12">
                  <c:v>52.080300000000001</c:v>
                </c:pt>
                <c:pt idx="13">
                  <c:v>63.284799999999997</c:v>
                </c:pt>
                <c:pt idx="14">
                  <c:v>72.9953</c:v>
                </c:pt>
                <c:pt idx="15">
                  <c:v>80.438800000000001</c:v>
                </c:pt>
                <c:pt idx="16">
                  <c:v>84.763599999999997</c:v>
                </c:pt>
                <c:pt idx="17">
                  <c:v>85.208600000000004</c:v>
                </c:pt>
              </c:numCache>
            </c:numRef>
          </c:xVal>
          <c:yVal>
            <c:numRef>
              <c:f>Confronto!$AK$3:$AK$65</c:f>
              <c:numCache>
                <c:formatCode>General</c:formatCode>
                <c:ptCount val="63"/>
                <c:pt idx="0">
                  <c:v>1.9203399999999999E-2</c:v>
                </c:pt>
                <c:pt idx="1">
                  <c:v>6.2542700000000007E-2</c:v>
                </c:pt>
                <c:pt idx="2">
                  <c:v>0.136102</c:v>
                </c:pt>
                <c:pt idx="3">
                  <c:v>0.227212</c:v>
                </c:pt>
                <c:pt idx="4">
                  <c:v>0.377021</c:v>
                </c:pt>
                <c:pt idx="5">
                  <c:v>0.62087199999999998</c:v>
                </c:pt>
                <c:pt idx="6">
                  <c:v>1.0127699999999999</c:v>
                </c:pt>
                <c:pt idx="7">
                  <c:v>1.6325700000000001</c:v>
                </c:pt>
                <c:pt idx="8">
                  <c:v>2.5934400000000002</c:v>
                </c:pt>
                <c:pt idx="9">
                  <c:v>4.0469799999999996</c:v>
                </c:pt>
                <c:pt idx="10">
                  <c:v>6.1815499999999997</c:v>
                </c:pt>
                <c:pt idx="11">
                  <c:v>9.2073999999999998</c:v>
                </c:pt>
                <c:pt idx="12">
                  <c:v>13.321300000000001</c:v>
                </c:pt>
                <c:pt idx="13">
                  <c:v>18.643999999999998</c:v>
                </c:pt>
                <c:pt idx="14">
                  <c:v>25.1265</c:v>
                </c:pt>
                <c:pt idx="15">
                  <c:v>32.427799999999998</c:v>
                </c:pt>
                <c:pt idx="16">
                  <c:v>39.791400000000003</c:v>
                </c:pt>
                <c:pt idx="17">
                  <c:v>46.033299999999997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D97-4CFA-A8A0-A848AFAE5796}"/>
            </c:ext>
          </c:extLst>
        </c:ser>
        <c:ser>
          <c:idx val="5"/>
          <c:order val="1"/>
          <c:tx>
            <c:strRef>
              <c:f>Confronto!$A$4</c:f>
              <c:strCache>
                <c:ptCount val="1"/>
                <c:pt idx="0">
                  <c:v>RIF</c:v>
                </c:pt>
              </c:strCache>
            </c:strRef>
          </c:tx>
          <c:spPr>
            <a:ln w="19050">
              <a:solidFill>
                <a:schemeClr val="bg1">
                  <a:lumMod val="50000"/>
                </a:schemeClr>
              </a:solidFill>
            </a:ln>
          </c:spPr>
          <c:marker>
            <c:symbol val="circle"/>
            <c:size val="9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c:spPr>
          </c:marker>
          <c:xVal>
            <c:numRef>
              <c:f>Confronto!$B$4:$O$4</c:f>
              <c:numCache>
                <c:formatCode>0.00</c:formatCode>
                <c:ptCount val="14"/>
                <c:pt idx="0">
                  <c:v>20.034535851239667</c:v>
                </c:pt>
                <c:pt idx="1">
                  <c:v>40.036225363636341</c:v>
                </c:pt>
                <c:pt idx="2">
                  <c:v>60.032660256198326</c:v>
                </c:pt>
                <c:pt idx="3">
                  <c:v>80.046416561983492</c:v>
                </c:pt>
                <c:pt idx="4">
                  <c:v>99.994428727272734</c:v>
                </c:pt>
                <c:pt idx="5">
                  <c:v>120.01889728925622</c:v>
                </c:pt>
                <c:pt idx="6">
                  <c:v>130.05242248760334</c:v>
                </c:pt>
                <c:pt idx="7">
                  <c:v>140.04652890909082</c:v>
                </c:pt>
                <c:pt idx="8">
                  <c:v>150.047730338843</c:v>
                </c:pt>
                <c:pt idx="9">
                  <c:v>160.01545399173546</c:v>
                </c:pt>
                <c:pt idx="10">
                  <c:v>170.06989007438014</c:v>
                </c:pt>
                <c:pt idx="11">
                  <c:v>180.02891421487612</c:v>
                </c:pt>
                <c:pt idx="12">
                  <c:v>190.04122022314041</c:v>
                </c:pt>
                <c:pt idx="13">
                  <c:v>200.56631898347109</c:v>
                </c:pt>
              </c:numCache>
            </c:numRef>
          </c:xVal>
          <c:yVal>
            <c:numRef>
              <c:f>Confronto!$B$5:$O$5</c:f>
              <c:numCache>
                <c:formatCode>0.0000</c:formatCode>
                <c:ptCount val="14"/>
                <c:pt idx="0">
                  <c:v>9.087658991735541</c:v>
                </c:pt>
                <c:pt idx="1">
                  <c:v>10.537591950413219</c:v>
                </c:pt>
                <c:pt idx="2">
                  <c:v>13.504440727272726</c:v>
                </c:pt>
                <c:pt idx="3">
                  <c:v>15.574582289256201</c:v>
                </c:pt>
                <c:pt idx="4">
                  <c:v>16.772531958677686</c:v>
                </c:pt>
                <c:pt idx="5">
                  <c:v>17.939715553719005</c:v>
                </c:pt>
                <c:pt idx="6">
                  <c:v>18.4787352231405</c:v>
                </c:pt>
                <c:pt idx="7">
                  <c:v>19.033490041322324</c:v>
                </c:pt>
                <c:pt idx="8">
                  <c:v>19.599463289256203</c:v>
                </c:pt>
                <c:pt idx="9">
                  <c:v>20.139655942148764</c:v>
                </c:pt>
                <c:pt idx="10">
                  <c:v>20.628213024793396</c:v>
                </c:pt>
                <c:pt idx="11">
                  <c:v>21.131420917355367</c:v>
                </c:pt>
                <c:pt idx="12">
                  <c:v>21.650482454545443</c:v>
                </c:pt>
                <c:pt idx="13">
                  <c:v>22.352765115702475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D97-4CFA-A8A0-A848AFAE5796}"/>
            </c:ext>
          </c:extLst>
        </c:ser>
        <c:ser>
          <c:idx val="8"/>
          <c:order val="2"/>
          <c:spPr>
            <a:ln w="19050">
              <a:solidFill>
                <a:schemeClr val="bg1">
                  <a:lumMod val="50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Menu!$W$4:$FE$4</c:f>
              <c:numCache>
                <c:formatCode>General</c:formatCode>
                <c:ptCount val="139"/>
                <c:pt idx="0">
                  <c:v>55.942436077685997</c:v>
                </c:pt>
                <c:pt idx="1">
                  <c:v>57.159808829418203</c:v>
                </c:pt>
                <c:pt idx="2">
                  <c:v>58.377181581150403</c:v>
                </c:pt>
                <c:pt idx="3">
                  <c:v>59.594554332882602</c:v>
                </c:pt>
                <c:pt idx="4">
                  <c:v>60.811927084614801</c:v>
                </c:pt>
                <c:pt idx="5">
                  <c:v>62.029299836347001</c:v>
                </c:pt>
                <c:pt idx="6">
                  <c:v>63.2466725880792</c:v>
                </c:pt>
                <c:pt idx="7">
                  <c:v>64.464045339811406</c:v>
                </c:pt>
                <c:pt idx="8">
                  <c:v>65.681418091543605</c:v>
                </c:pt>
                <c:pt idx="9">
                  <c:v>66.898790843275805</c:v>
                </c:pt>
                <c:pt idx="10">
                  <c:v>68.116163595008004</c:v>
                </c:pt>
                <c:pt idx="11">
                  <c:v>69.333536346740203</c:v>
                </c:pt>
                <c:pt idx="12">
                  <c:v>70.550909098472403</c:v>
                </c:pt>
                <c:pt idx="13">
                  <c:v>71.768281850204502</c:v>
                </c:pt>
                <c:pt idx="14">
                  <c:v>72.985654601936702</c:v>
                </c:pt>
                <c:pt idx="15">
                  <c:v>74.203027353668901</c:v>
                </c:pt>
                <c:pt idx="16">
                  <c:v>75.4204001054011</c:v>
                </c:pt>
                <c:pt idx="17">
                  <c:v>76.637772857133299</c:v>
                </c:pt>
                <c:pt idx="18">
                  <c:v>77.855145608865499</c:v>
                </c:pt>
                <c:pt idx="19">
                  <c:v>79.072518360597698</c:v>
                </c:pt>
                <c:pt idx="20">
                  <c:v>80.289891112329897</c:v>
                </c:pt>
                <c:pt idx="21">
                  <c:v>81.507263864062097</c:v>
                </c:pt>
                <c:pt idx="22">
                  <c:v>82.724636615794296</c:v>
                </c:pt>
                <c:pt idx="23">
                  <c:v>83.942009367526495</c:v>
                </c:pt>
                <c:pt idx="24">
                  <c:v>85.159382119258694</c:v>
                </c:pt>
                <c:pt idx="25">
                  <c:v>86.376754870990894</c:v>
                </c:pt>
                <c:pt idx="26">
                  <c:v>87.594127622723093</c:v>
                </c:pt>
                <c:pt idx="27">
                  <c:v>88.811500374455306</c:v>
                </c:pt>
                <c:pt idx="28">
                  <c:v>90.028873126187506</c:v>
                </c:pt>
                <c:pt idx="29">
                  <c:v>91.246245877919705</c:v>
                </c:pt>
                <c:pt idx="30">
                  <c:v>92.463618629651904</c:v>
                </c:pt>
                <c:pt idx="31">
                  <c:v>93.680991381384104</c:v>
                </c:pt>
                <c:pt idx="32">
                  <c:v>94.898364133116303</c:v>
                </c:pt>
                <c:pt idx="33">
                  <c:v>96.115736884848502</c:v>
                </c:pt>
                <c:pt idx="34">
                  <c:v>97.333109636580701</c:v>
                </c:pt>
                <c:pt idx="35">
                  <c:v>98.550482388312901</c:v>
                </c:pt>
                <c:pt idx="36">
                  <c:v>99.7678551400451</c:v>
                </c:pt>
                <c:pt idx="37">
                  <c:v>100.985227891777</c:v>
                </c:pt>
                <c:pt idx="38">
                  <c:v>102.20260064351</c:v>
                </c:pt>
                <c:pt idx="39">
                  <c:v>103.419973395242</c:v>
                </c:pt>
                <c:pt idx="40">
                  <c:v>104.637346146974</c:v>
                </c:pt>
                <c:pt idx="41">
                  <c:v>105.854718898706</c:v>
                </c:pt>
                <c:pt idx="42">
                  <c:v>107.072091650438</c:v>
                </c:pt>
                <c:pt idx="43">
                  <c:v>108.28946440217101</c:v>
                </c:pt>
                <c:pt idx="44">
                  <c:v>109.50683715390301</c:v>
                </c:pt>
                <c:pt idx="45">
                  <c:v>110.72420990563501</c:v>
                </c:pt>
                <c:pt idx="46">
                  <c:v>111.94158265736699</c:v>
                </c:pt>
                <c:pt idx="47">
                  <c:v>113.15895540909899</c:v>
                </c:pt>
                <c:pt idx="48">
                  <c:v>114.37632816083099</c:v>
                </c:pt>
                <c:pt idx="49">
                  <c:v>115.593700912564</c:v>
                </c:pt>
                <c:pt idx="50">
                  <c:v>116.811073664296</c:v>
                </c:pt>
                <c:pt idx="51">
                  <c:v>118.028446416028</c:v>
                </c:pt>
                <c:pt idx="52">
                  <c:v>119.24581916776</c:v>
                </c:pt>
                <c:pt idx="53">
                  <c:v>120.463191919492</c:v>
                </c:pt>
                <c:pt idx="54">
                  <c:v>121.680564671225</c:v>
                </c:pt>
                <c:pt idx="55">
                  <c:v>122.897937422957</c:v>
                </c:pt>
                <c:pt idx="56">
                  <c:v>124.115310174689</c:v>
                </c:pt>
                <c:pt idx="57">
                  <c:v>125.332682926421</c:v>
                </c:pt>
                <c:pt idx="58">
                  <c:v>126.550055678153</c:v>
                </c:pt>
                <c:pt idx="59">
                  <c:v>127.767428429886</c:v>
                </c:pt>
                <c:pt idx="60">
                  <c:v>128.984801181618</c:v>
                </c:pt>
                <c:pt idx="61">
                  <c:v>130.20217393335</c:v>
                </c:pt>
                <c:pt idx="62">
                  <c:v>131.419546685082</c:v>
                </c:pt>
                <c:pt idx="63">
                  <c:v>132.636919436814</c:v>
                </c:pt>
                <c:pt idx="64">
                  <c:v>133.85429218854699</c:v>
                </c:pt>
                <c:pt idx="65">
                  <c:v>135.07166494027899</c:v>
                </c:pt>
                <c:pt idx="66">
                  <c:v>136.28903769201099</c:v>
                </c:pt>
                <c:pt idx="67">
                  <c:v>137.50641044374299</c:v>
                </c:pt>
                <c:pt idx="68">
                  <c:v>138.72378319547499</c:v>
                </c:pt>
                <c:pt idx="69">
                  <c:v>139.94115594720799</c:v>
                </c:pt>
                <c:pt idx="70">
                  <c:v>141.15852869893999</c:v>
                </c:pt>
                <c:pt idx="71">
                  <c:v>142.37590145067199</c:v>
                </c:pt>
                <c:pt idx="72">
                  <c:v>143.59327420240399</c:v>
                </c:pt>
                <c:pt idx="73">
                  <c:v>144.81064695413599</c:v>
                </c:pt>
                <c:pt idx="74">
                  <c:v>146.02801970586901</c:v>
                </c:pt>
                <c:pt idx="75">
                  <c:v>147.24539245760101</c:v>
                </c:pt>
                <c:pt idx="76">
                  <c:v>148.46276520933301</c:v>
                </c:pt>
                <c:pt idx="77">
                  <c:v>149.68013796106499</c:v>
                </c:pt>
                <c:pt idx="78">
                  <c:v>150.89751071279699</c:v>
                </c:pt>
                <c:pt idx="79">
                  <c:v>152.11488346453001</c:v>
                </c:pt>
                <c:pt idx="80">
                  <c:v>153.33225621626201</c:v>
                </c:pt>
                <c:pt idx="81">
                  <c:v>154.54962896799401</c:v>
                </c:pt>
                <c:pt idx="82">
                  <c:v>155.76700171972601</c:v>
                </c:pt>
                <c:pt idx="83">
                  <c:v>156.98437447145801</c:v>
                </c:pt>
                <c:pt idx="84">
                  <c:v>158.20174722319101</c:v>
                </c:pt>
                <c:pt idx="85">
                  <c:v>159.41911997492301</c:v>
                </c:pt>
                <c:pt idx="86">
                  <c:v>160.63649272665501</c:v>
                </c:pt>
                <c:pt idx="87">
                  <c:v>161.85386547838701</c:v>
                </c:pt>
                <c:pt idx="88">
                  <c:v>163.07123823011901</c:v>
                </c:pt>
                <c:pt idx="89">
                  <c:v>164.288610981852</c:v>
                </c:pt>
                <c:pt idx="90">
                  <c:v>165.505983733584</c:v>
                </c:pt>
                <c:pt idx="91">
                  <c:v>166.723356485316</c:v>
                </c:pt>
                <c:pt idx="92">
                  <c:v>167.940729237048</c:v>
                </c:pt>
                <c:pt idx="93">
                  <c:v>169.15810198878</c:v>
                </c:pt>
                <c:pt idx="94">
                  <c:v>170.375474740513</c:v>
                </c:pt>
                <c:pt idx="95">
                  <c:v>171.592847492245</c:v>
                </c:pt>
                <c:pt idx="96">
                  <c:v>172.810220243977</c:v>
                </c:pt>
                <c:pt idx="97">
                  <c:v>174.027592995709</c:v>
                </c:pt>
                <c:pt idx="98">
                  <c:v>175.244965747441</c:v>
                </c:pt>
                <c:pt idx="99">
                  <c:v>176.462338499174</c:v>
                </c:pt>
                <c:pt idx="100">
                  <c:v>177.679711250906</c:v>
                </c:pt>
                <c:pt idx="101">
                  <c:v>178.897084002638</c:v>
                </c:pt>
                <c:pt idx="102">
                  <c:v>180.11445675437</c:v>
                </c:pt>
                <c:pt idx="103">
                  <c:v>181.331829506102</c:v>
                </c:pt>
                <c:pt idx="104">
                  <c:v>182.54920225783499</c:v>
                </c:pt>
                <c:pt idx="105">
                  <c:v>183.76657500956699</c:v>
                </c:pt>
                <c:pt idx="106">
                  <c:v>184.98394776129899</c:v>
                </c:pt>
                <c:pt idx="107">
                  <c:v>186.20132051303099</c:v>
                </c:pt>
                <c:pt idx="108">
                  <c:v>187.41869326476299</c:v>
                </c:pt>
                <c:pt idx="109">
                  <c:v>188.63606601649599</c:v>
                </c:pt>
                <c:pt idx="110">
                  <c:v>189.85343876822799</c:v>
                </c:pt>
                <c:pt idx="111">
                  <c:v>191.07081151995999</c:v>
                </c:pt>
                <c:pt idx="112">
                  <c:v>192.28818427169199</c:v>
                </c:pt>
                <c:pt idx="113">
                  <c:v>193.50555702342399</c:v>
                </c:pt>
                <c:pt idx="114">
                  <c:v>194.72292977515701</c:v>
                </c:pt>
                <c:pt idx="115">
                  <c:v>195.94030252688901</c:v>
                </c:pt>
                <c:pt idx="116">
                  <c:v>197.15767527862101</c:v>
                </c:pt>
                <c:pt idx="117">
                  <c:v>198.37504803035301</c:v>
                </c:pt>
                <c:pt idx="118">
                  <c:v>199.59242078208499</c:v>
                </c:pt>
                <c:pt idx="119">
                  <c:v>200.80979353381801</c:v>
                </c:pt>
                <c:pt idx="120">
                  <c:v>202.02716628555001</c:v>
                </c:pt>
                <c:pt idx="121">
                  <c:v>203.24453903728201</c:v>
                </c:pt>
                <c:pt idx="122">
                  <c:v>204.46191178901401</c:v>
                </c:pt>
                <c:pt idx="123">
                  <c:v>205.67928454074601</c:v>
                </c:pt>
                <c:pt idx="124">
                  <c:v>206.89665729247901</c:v>
                </c:pt>
                <c:pt idx="125">
                  <c:v>208.11403004421101</c:v>
                </c:pt>
                <c:pt idx="126">
                  <c:v>209.33140279594301</c:v>
                </c:pt>
                <c:pt idx="127">
                  <c:v>210.54877554767501</c:v>
                </c:pt>
                <c:pt idx="128">
                  <c:v>211.76614829940701</c:v>
                </c:pt>
                <c:pt idx="129">
                  <c:v>212.98352105114</c:v>
                </c:pt>
                <c:pt idx="130">
                  <c:v>214.200893802872</c:v>
                </c:pt>
                <c:pt idx="131">
                  <c:v>215.418266554604</c:v>
                </c:pt>
                <c:pt idx="132">
                  <c:v>216.635639306336</c:v>
                </c:pt>
                <c:pt idx="133">
                  <c:v>217.853012058068</c:v>
                </c:pt>
                <c:pt idx="134">
                  <c:v>219.070384809801</c:v>
                </c:pt>
                <c:pt idx="135">
                  <c:v>220.287757561533</c:v>
                </c:pt>
                <c:pt idx="136">
                  <c:v>221.505130313265</c:v>
                </c:pt>
                <c:pt idx="137">
                  <c:v>222.722503064997</c:v>
                </c:pt>
                <c:pt idx="138">
                  <c:v>223.939875816729</c:v>
                </c:pt>
              </c:numCache>
            </c:numRef>
          </c:xVal>
          <c:yVal>
            <c:numRef>
              <c:f>Menu!$W$2:$FE$2</c:f>
              <c:numCache>
                <c:formatCode>General</c:formatCode>
                <c:ptCount val="139"/>
                <c:pt idx="0">
                  <c:v>14.1008134271703</c:v>
                </c:pt>
                <c:pt idx="1">
                  <c:v>14.1697679224038</c:v>
                </c:pt>
                <c:pt idx="2">
                  <c:v>14.2382005215538</c:v>
                </c:pt>
                <c:pt idx="3">
                  <c:v>14.307447075369399</c:v>
                </c:pt>
                <c:pt idx="4">
                  <c:v>14.3773251354823</c:v>
                </c:pt>
                <c:pt idx="5">
                  <c:v>14.4469400674559</c:v>
                </c:pt>
                <c:pt idx="6">
                  <c:v>14.517081255708099</c:v>
                </c:pt>
                <c:pt idx="7">
                  <c:v>14.587515164577599</c:v>
                </c:pt>
                <c:pt idx="8">
                  <c:v>14.6578027131384</c:v>
                </c:pt>
                <c:pt idx="9">
                  <c:v>14.7267154360469</c:v>
                </c:pt>
                <c:pt idx="10">
                  <c:v>14.797062314485</c:v>
                </c:pt>
                <c:pt idx="11">
                  <c:v>14.867587942175501</c:v>
                </c:pt>
                <c:pt idx="12">
                  <c:v>14.9363496163857</c:v>
                </c:pt>
                <c:pt idx="13">
                  <c:v>15.0061922450098</c:v>
                </c:pt>
                <c:pt idx="14">
                  <c:v>15.0757597880164</c:v>
                </c:pt>
                <c:pt idx="15">
                  <c:v>15.145717276201999</c:v>
                </c:pt>
                <c:pt idx="16">
                  <c:v>15.2156747643877</c:v>
                </c:pt>
                <c:pt idx="17">
                  <c:v>15.2856322525734</c:v>
                </c:pt>
                <c:pt idx="18">
                  <c:v>15.355589740758999</c:v>
                </c:pt>
                <c:pt idx="19">
                  <c:v>15.4249522791015</c:v>
                </c:pt>
                <c:pt idx="20">
                  <c:v>15.4930733700871</c:v>
                </c:pt>
                <c:pt idx="21">
                  <c:v>15.5621585472284</c:v>
                </c:pt>
                <c:pt idx="22">
                  <c:v>15.6317127502051</c:v>
                </c:pt>
                <c:pt idx="23">
                  <c:v>15.701690501843199</c:v>
                </c:pt>
                <c:pt idx="24">
                  <c:v>15.771970447328499</c:v>
                </c:pt>
                <c:pt idx="25">
                  <c:v>15.8403753591351</c:v>
                </c:pt>
                <c:pt idx="26">
                  <c:v>15.909929562111801</c:v>
                </c:pt>
                <c:pt idx="27">
                  <c:v>15.979931721899</c:v>
                </c:pt>
                <c:pt idx="28">
                  <c:v>16.0497463671012</c:v>
                </c:pt>
                <c:pt idx="29">
                  <c:v>16.118592171041801</c:v>
                </c:pt>
                <c:pt idx="30">
                  <c:v>16.188146374018402</c:v>
                </c:pt>
                <c:pt idx="31">
                  <c:v>16.258214894124801</c:v>
                </c:pt>
                <c:pt idx="32">
                  <c:v>16.329397566465701</c:v>
                </c:pt>
                <c:pt idx="33">
                  <c:v>16.398594725440802</c:v>
                </c:pt>
                <c:pt idx="34">
                  <c:v>16.468755260713301</c:v>
                </c:pt>
                <c:pt idx="35">
                  <c:v>16.5382240474631</c:v>
                </c:pt>
                <c:pt idx="36">
                  <c:v>16.607547137266302</c:v>
                </c:pt>
                <c:pt idx="37">
                  <c:v>16.679104915729301</c:v>
                </c:pt>
                <c:pt idx="38">
                  <c:v>16.7495147426696</c:v>
                </c:pt>
                <c:pt idx="39">
                  <c:v>16.819380248464501</c:v>
                </c:pt>
                <c:pt idx="40">
                  <c:v>16.889404139963101</c:v>
                </c:pt>
                <c:pt idx="41">
                  <c:v>16.9590651801512</c:v>
                </c:pt>
                <c:pt idx="42">
                  <c:v>17.028279683487298</c:v>
                </c:pt>
                <c:pt idx="43">
                  <c:v>17.0983777169787</c:v>
                </c:pt>
                <c:pt idx="44">
                  <c:v>17.165454765766601</c:v>
                </c:pt>
                <c:pt idx="45">
                  <c:v>17.235336911134699</c:v>
                </c:pt>
                <c:pt idx="46">
                  <c:v>17.303816508212599</c:v>
                </c:pt>
                <c:pt idx="47">
                  <c:v>17.3728205448983</c:v>
                </c:pt>
                <c:pt idx="48">
                  <c:v>17.440775702368601</c:v>
                </c:pt>
                <c:pt idx="49">
                  <c:v>17.511453411170699</c:v>
                </c:pt>
                <c:pt idx="50">
                  <c:v>17.579426156378101</c:v>
                </c:pt>
                <c:pt idx="51">
                  <c:v>17.650321821843701</c:v>
                </c:pt>
                <c:pt idx="52">
                  <c:v>17.720293800109602</c:v>
                </c:pt>
                <c:pt idx="53">
                  <c:v>17.789936138439</c:v>
                </c:pt>
                <c:pt idx="54">
                  <c:v>17.8588102504029</c:v>
                </c:pt>
                <c:pt idx="55">
                  <c:v>17.928440276412299</c:v>
                </c:pt>
                <c:pt idx="56">
                  <c:v>17.9984816755669</c:v>
                </c:pt>
                <c:pt idx="57">
                  <c:v>18.066174948364502</c:v>
                </c:pt>
                <c:pt idx="58">
                  <c:v>18.133415842171001</c:v>
                </c:pt>
                <c:pt idx="59">
                  <c:v>18.201978202739301</c:v>
                </c:pt>
                <c:pt idx="60">
                  <c:v>18.2713012925425</c:v>
                </c:pt>
                <c:pt idx="61">
                  <c:v>18.340512149018501</c:v>
                </c:pt>
                <c:pt idx="62">
                  <c:v>18.409810883252501</c:v>
                </c:pt>
                <c:pt idx="63">
                  <c:v>18.4796855780573</c:v>
                </c:pt>
                <c:pt idx="64">
                  <c:v>18.548593651755201</c:v>
                </c:pt>
                <c:pt idx="65">
                  <c:v>18.614487479027801</c:v>
                </c:pt>
                <c:pt idx="66">
                  <c:v>18.6822617089896</c:v>
                </c:pt>
                <c:pt idx="67">
                  <c:v>18.751298130592701</c:v>
                </c:pt>
                <c:pt idx="68">
                  <c:v>18.820495289567699</c:v>
                </c:pt>
                <c:pt idx="69">
                  <c:v>18.889692448542799</c:v>
                </c:pt>
                <c:pt idx="70">
                  <c:v>18.956401591304299</c:v>
                </c:pt>
                <c:pt idx="71">
                  <c:v>19.022065293618301</c:v>
                </c:pt>
                <c:pt idx="72">
                  <c:v>19.0871371270235</c:v>
                </c:pt>
                <c:pt idx="73">
                  <c:v>19.155846205203598</c:v>
                </c:pt>
                <c:pt idx="74">
                  <c:v>19.2246443261031</c:v>
                </c:pt>
                <c:pt idx="75">
                  <c:v>19.292093235435601</c:v>
                </c:pt>
                <c:pt idx="76">
                  <c:v>19.3591187136572</c:v>
                </c:pt>
                <c:pt idx="77">
                  <c:v>19.426497551306301</c:v>
                </c:pt>
                <c:pt idx="78">
                  <c:v>19.491621577961698</c:v>
                </c:pt>
                <c:pt idx="79">
                  <c:v>19.560918475974798</c:v>
                </c:pt>
                <c:pt idx="80">
                  <c:v>19.628919643844799</c:v>
                </c:pt>
                <c:pt idx="81">
                  <c:v>19.6972212680006</c:v>
                </c:pt>
                <c:pt idx="82">
                  <c:v>19.761711865461098</c:v>
                </c:pt>
                <c:pt idx="83">
                  <c:v>19.828215373681498</c:v>
                </c:pt>
                <c:pt idx="84">
                  <c:v>19.894068540067401</c:v>
                </c:pt>
                <c:pt idx="85">
                  <c:v>19.958747983959999</c:v>
                </c:pt>
                <c:pt idx="86">
                  <c:v>20.023719346990699</c:v>
                </c:pt>
                <c:pt idx="87">
                  <c:v>20.0899612579306</c:v>
                </c:pt>
                <c:pt idx="88">
                  <c:v>20.156814032267999</c:v>
                </c:pt>
                <c:pt idx="89">
                  <c:v>20.222469172535899</c:v>
                </c:pt>
                <c:pt idx="90">
                  <c:v>20.287613649203202</c:v>
                </c:pt>
                <c:pt idx="91">
                  <c:v>20.354266963683699</c:v>
                </c:pt>
                <c:pt idx="92">
                  <c:v>20.420370832105402</c:v>
                </c:pt>
                <c:pt idx="93">
                  <c:v>20.486398743906001</c:v>
                </c:pt>
                <c:pt idx="94">
                  <c:v>20.552762997431302</c:v>
                </c:pt>
                <c:pt idx="95">
                  <c:v>20.6190058147514</c:v>
                </c:pt>
                <c:pt idx="96">
                  <c:v>20.684786305792201</c:v>
                </c:pt>
                <c:pt idx="97">
                  <c:v>20.7508901742139</c:v>
                </c:pt>
                <c:pt idx="98">
                  <c:v>20.8161674054336</c:v>
                </c:pt>
                <c:pt idx="99">
                  <c:v>20.8814581394142</c:v>
                </c:pt>
                <c:pt idx="100">
                  <c:v>20.9483222153554</c:v>
                </c:pt>
                <c:pt idx="101">
                  <c:v>21.0130278374039</c:v>
                </c:pt>
                <c:pt idx="102">
                  <c:v>21.078363517861899</c:v>
                </c:pt>
                <c:pt idx="103">
                  <c:v>21.1440294984362</c:v>
                </c:pt>
                <c:pt idx="104">
                  <c:v>21.2080992951851</c:v>
                </c:pt>
                <c:pt idx="105">
                  <c:v>21.273056055409199</c:v>
                </c:pt>
                <c:pt idx="106">
                  <c:v>21.338537242498099</c:v>
                </c:pt>
                <c:pt idx="107">
                  <c:v>21.4026789519957</c:v>
                </c:pt>
                <c:pt idx="108">
                  <c:v>21.467344541795999</c:v>
                </c:pt>
                <c:pt idx="109">
                  <c:v>21.5332265989253</c:v>
                </c:pt>
                <c:pt idx="110">
                  <c:v>21.598111035032701</c:v>
                </c:pt>
                <c:pt idx="111">
                  <c:v>21.6623601786536</c:v>
                </c:pt>
                <c:pt idx="112">
                  <c:v>21.726609322274399</c:v>
                </c:pt>
                <c:pt idx="113">
                  <c:v>21.7913701883664</c:v>
                </c:pt>
                <c:pt idx="114">
                  <c:v>21.8575552448109</c:v>
                </c:pt>
                <c:pt idx="115">
                  <c:v>21.923740301255499</c:v>
                </c:pt>
                <c:pt idx="116">
                  <c:v>21.989925357699999</c:v>
                </c:pt>
                <c:pt idx="117">
                  <c:v>22.056110414144602</c:v>
                </c:pt>
                <c:pt idx="118">
                  <c:v>22.120726482865098</c:v>
                </c:pt>
                <c:pt idx="119">
                  <c:v>22.183384938006199</c:v>
                </c:pt>
                <c:pt idx="120">
                  <c:v>22.247984661210602</c:v>
                </c:pt>
                <c:pt idx="121">
                  <c:v>22.314952690488099</c:v>
                </c:pt>
                <c:pt idx="122">
                  <c:v>22.379701029362199</c:v>
                </c:pt>
                <c:pt idx="123">
                  <c:v>22.4471958295379</c:v>
                </c:pt>
                <c:pt idx="124">
                  <c:v>22.512555037993401</c:v>
                </c:pt>
                <c:pt idx="125">
                  <c:v>22.5782826807296</c:v>
                </c:pt>
                <c:pt idx="126">
                  <c:v>22.643243944124599</c:v>
                </c:pt>
                <c:pt idx="127">
                  <c:v>22.707307689379402</c:v>
                </c:pt>
                <c:pt idx="128">
                  <c:v>22.7713714346343</c:v>
                </c:pt>
                <c:pt idx="129">
                  <c:v>22.8354351798891</c:v>
                </c:pt>
                <c:pt idx="130">
                  <c:v>22.899627279128499</c:v>
                </c:pt>
                <c:pt idx="131">
                  <c:v>22.9651020006193</c:v>
                </c:pt>
                <c:pt idx="132">
                  <c:v>23.0304478418483</c:v>
                </c:pt>
                <c:pt idx="133">
                  <c:v>23.0942645408836</c:v>
                </c:pt>
                <c:pt idx="134">
                  <c:v>23.157265767446599</c:v>
                </c:pt>
                <c:pt idx="135">
                  <c:v>23.2214326116862</c:v>
                </c:pt>
                <c:pt idx="136">
                  <c:v>23.2836800926145</c:v>
                </c:pt>
                <c:pt idx="137">
                  <c:v>23.346395393284599</c:v>
                </c:pt>
                <c:pt idx="138">
                  <c:v>23.4094386018973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D97-4CFA-A8A0-A848AFAE5796}"/>
            </c:ext>
          </c:extLst>
        </c:ser>
        <c:ser>
          <c:idx val="10"/>
          <c:order val="3"/>
          <c:spPr>
            <a:ln w="19050">
              <a:solidFill>
                <a:schemeClr val="bg1">
                  <a:lumMod val="50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Menu!$W$4:$FE$4</c:f>
              <c:numCache>
                <c:formatCode>General</c:formatCode>
                <c:ptCount val="139"/>
                <c:pt idx="0">
                  <c:v>55.942436077685997</c:v>
                </c:pt>
                <c:pt idx="1">
                  <c:v>57.159808829418203</c:v>
                </c:pt>
                <c:pt idx="2">
                  <c:v>58.377181581150403</c:v>
                </c:pt>
                <c:pt idx="3">
                  <c:v>59.594554332882602</c:v>
                </c:pt>
                <c:pt idx="4">
                  <c:v>60.811927084614801</c:v>
                </c:pt>
                <c:pt idx="5">
                  <c:v>62.029299836347001</c:v>
                </c:pt>
                <c:pt idx="6">
                  <c:v>63.2466725880792</c:v>
                </c:pt>
                <c:pt idx="7">
                  <c:v>64.464045339811406</c:v>
                </c:pt>
                <c:pt idx="8">
                  <c:v>65.681418091543605</c:v>
                </c:pt>
                <c:pt idx="9">
                  <c:v>66.898790843275805</c:v>
                </c:pt>
                <c:pt idx="10">
                  <c:v>68.116163595008004</c:v>
                </c:pt>
                <c:pt idx="11">
                  <c:v>69.333536346740203</c:v>
                </c:pt>
                <c:pt idx="12">
                  <c:v>70.550909098472403</c:v>
                </c:pt>
                <c:pt idx="13">
                  <c:v>71.768281850204502</c:v>
                </c:pt>
                <c:pt idx="14">
                  <c:v>72.985654601936702</c:v>
                </c:pt>
                <c:pt idx="15">
                  <c:v>74.203027353668901</c:v>
                </c:pt>
                <c:pt idx="16">
                  <c:v>75.4204001054011</c:v>
                </c:pt>
                <c:pt idx="17">
                  <c:v>76.637772857133299</c:v>
                </c:pt>
                <c:pt idx="18">
                  <c:v>77.855145608865499</c:v>
                </c:pt>
                <c:pt idx="19">
                  <c:v>79.072518360597698</c:v>
                </c:pt>
                <c:pt idx="20">
                  <c:v>80.289891112329897</c:v>
                </c:pt>
                <c:pt idx="21">
                  <c:v>81.507263864062097</c:v>
                </c:pt>
                <c:pt idx="22">
                  <c:v>82.724636615794296</c:v>
                </c:pt>
                <c:pt idx="23">
                  <c:v>83.942009367526495</c:v>
                </c:pt>
                <c:pt idx="24">
                  <c:v>85.159382119258694</c:v>
                </c:pt>
                <c:pt idx="25">
                  <c:v>86.376754870990894</c:v>
                </c:pt>
                <c:pt idx="26">
                  <c:v>87.594127622723093</c:v>
                </c:pt>
                <c:pt idx="27">
                  <c:v>88.811500374455306</c:v>
                </c:pt>
                <c:pt idx="28">
                  <c:v>90.028873126187506</c:v>
                </c:pt>
                <c:pt idx="29">
                  <c:v>91.246245877919705</c:v>
                </c:pt>
                <c:pt idx="30">
                  <c:v>92.463618629651904</c:v>
                </c:pt>
                <c:pt idx="31">
                  <c:v>93.680991381384104</c:v>
                </c:pt>
                <c:pt idx="32">
                  <c:v>94.898364133116303</c:v>
                </c:pt>
                <c:pt idx="33">
                  <c:v>96.115736884848502</c:v>
                </c:pt>
                <c:pt idx="34">
                  <c:v>97.333109636580701</c:v>
                </c:pt>
                <c:pt idx="35">
                  <c:v>98.550482388312901</c:v>
                </c:pt>
                <c:pt idx="36">
                  <c:v>99.7678551400451</c:v>
                </c:pt>
                <c:pt idx="37">
                  <c:v>100.985227891777</c:v>
                </c:pt>
                <c:pt idx="38">
                  <c:v>102.20260064351</c:v>
                </c:pt>
                <c:pt idx="39">
                  <c:v>103.419973395242</c:v>
                </c:pt>
                <c:pt idx="40">
                  <c:v>104.637346146974</c:v>
                </c:pt>
                <c:pt idx="41">
                  <c:v>105.854718898706</c:v>
                </c:pt>
                <c:pt idx="42">
                  <c:v>107.072091650438</c:v>
                </c:pt>
                <c:pt idx="43">
                  <c:v>108.28946440217101</c:v>
                </c:pt>
                <c:pt idx="44">
                  <c:v>109.50683715390301</c:v>
                </c:pt>
                <c:pt idx="45">
                  <c:v>110.72420990563501</c:v>
                </c:pt>
                <c:pt idx="46">
                  <c:v>111.94158265736699</c:v>
                </c:pt>
                <c:pt idx="47">
                  <c:v>113.15895540909899</c:v>
                </c:pt>
                <c:pt idx="48">
                  <c:v>114.37632816083099</c:v>
                </c:pt>
                <c:pt idx="49">
                  <c:v>115.593700912564</c:v>
                </c:pt>
                <c:pt idx="50">
                  <c:v>116.811073664296</c:v>
                </c:pt>
                <c:pt idx="51">
                  <c:v>118.028446416028</c:v>
                </c:pt>
                <c:pt idx="52">
                  <c:v>119.24581916776</c:v>
                </c:pt>
                <c:pt idx="53">
                  <c:v>120.463191919492</c:v>
                </c:pt>
                <c:pt idx="54">
                  <c:v>121.680564671225</c:v>
                </c:pt>
                <c:pt idx="55">
                  <c:v>122.897937422957</c:v>
                </c:pt>
                <c:pt idx="56">
                  <c:v>124.115310174689</c:v>
                </c:pt>
                <c:pt idx="57">
                  <c:v>125.332682926421</c:v>
                </c:pt>
                <c:pt idx="58">
                  <c:v>126.550055678153</c:v>
                </c:pt>
                <c:pt idx="59">
                  <c:v>127.767428429886</c:v>
                </c:pt>
                <c:pt idx="60">
                  <c:v>128.984801181618</c:v>
                </c:pt>
                <c:pt idx="61">
                  <c:v>130.20217393335</c:v>
                </c:pt>
                <c:pt idx="62">
                  <c:v>131.419546685082</c:v>
                </c:pt>
                <c:pt idx="63">
                  <c:v>132.636919436814</c:v>
                </c:pt>
                <c:pt idx="64">
                  <c:v>133.85429218854699</c:v>
                </c:pt>
                <c:pt idx="65">
                  <c:v>135.07166494027899</c:v>
                </c:pt>
                <c:pt idx="66">
                  <c:v>136.28903769201099</c:v>
                </c:pt>
                <c:pt idx="67">
                  <c:v>137.50641044374299</c:v>
                </c:pt>
                <c:pt idx="68">
                  <c:v>138.72378319547499</c:v>
                </c:pt>
                <c:pt idx="69">
                  <c:v>139.94115594720799</c:v>
                </c:pt>
                <c:pt idx="70">
                  <c:v>141.15852869893999</c:v>
                </c:pt>
                <c:pt idx="71">
                  <c:v>142.37590145067199</c:v>
                </c:pt>
                <c:pt idx="72">
                  <c:v>143.59327420240399</c:v>
                </c:pt>
                <c:pt idx="73">
                  <c:v>144.81064695413599</c:v>
                </c:pt>
                <c:pt idx="74">
                  <c:v>146.02801970586901</c:v>
                </c:pt>
                <c:pt idx="75">
                  <c:v>147.24539245760101</c:v>
                </c:pt>
                <c:pt idx="76">
                  <c:v>148.46276520933301</c:v>
                </c:pt>
                <c:pt idx="77">
                  <c:v>149.68013796106499</c:v>
                </c:pt>
                <c:pt idx="78">
                  <c:v>150.89751071279699</c:v>
                </c:pt>
                <c:pt idx="79">
                  <c:v>152.11488346453001</c:v>
                </c:pt>
                <c:pt idx="80">
                  <c:v>153.33225621626201</c:v>
                </c:pt>
                <c:pt idx="81">
                  <c:v>154.54962896799401</c:v>
                </c:pt>
                <c:pt idx="82">
                  <c:v>155.76700171972601</c:v>
                </c:pt>
                <c:pt idx="83">
                  <c:v>156.98437447145801</c:v>
                </c:pt>
                <c:pt idx="84">
                  <c:v>158.20174722319101</c:v>
                </c:pt>
                <c:pt idx="85">
                  <c:v>159.41911997492301</c:v>
                </c:pt>
                <c:pt idx="86">
                  <c:v>160.63649272665501</c:v>
                </c:pt>
                <c:pt idx="87">
                  <c:v>161.85386547838701</c:v>
                </c:pt>
                <c:pt idx="88">
                  <c:v>163.07123823011901</c:v>
                </c:pt>
                <c:pt idx="89">
                  <c:v>164.288610981852</c:v>
                </c:pt>
                <c:pt idx="90">
                  <c:v>165.505983733584</c:v>
                </c:pt>
                <c:pt idx="91">
                  <c:v>166.723356485316</c:v>
                </c:pt>
                <c:pt idx="92">
                  <c:v>167.940729237048</c:v>
                </c:pt>
                <c:pt idx="93">
                  <c:v>169.15810198878</c:v>
                </c:pt>
                <c:pt idx="94">
                  <c:v>170.375474740513</c:v>
                </c:pt>
                <c:pt idx="95">
                  <c:v>171.592847492245</c:v>
                </c:pt>
                <c:pt idx="96">
                  <c:v>172.810220243977</c:v>
                </c:pt>
                <c:pt idx="97">
                  <c:v>174.027592995709</c:v>
                </c:pt>
                <c:pt idx="98">
                  <c:v>175.244965747441</c:v>
                </c:pt>
                <c:pt idx="99">
                  <c:v>176.462338499174</c:v>
                </c:pt>
                <c:pt idx="100">
                  <c:v>177.679711250906</c:v>
                </c:pt>
                <c:pt idx="101">
                  <c:v>178.897084002638</c:v>
                </c:pt>
                <c:pt idx="102">
                  <c:v>180.11445675437</c:v>
                </c:pt>
                <c:pt idx="103">
                  <c:v>181.331829506102</c:v>
                </c:pt>
                <c:pt idx="104">
                  <c:v>182.54920225783499</c:v>
                </c:pt>
                <c:pt idx="105">
                  <c:v>183.76657500956699</c:v>
                </c:pt>
                <c:pt idx="106">
                  <c:v>184.98394776129899</c:v>
                </c:pt>
                <c:pt idx="107">
                  <c:v>186.20132051303099</c:v>
                </c:pt>
                <c:pt idx="108">
                  <c:v>187.41869326476299</c:v>
                </c:pt>
                <c:pt idx="109">
                  <c:v>188.63606601649599</c:v>
                </c:pt>
                <c:pt idx="110">
                  <c:v>189.85343876822799</c:v>
                </c:pt>
                <c:pt idx="111">
                  <c:v>191.07081151995999</c:v>
                </c:pt>
                <c:pt idx="112">
                  <c:v>192.28818427169199</c:v>
                </c:pt>
                <c:pt idx="113">
                  <c:v>193.50555702342399</c:v>
                </c:pt>
                <c:pt idx="114">
                  <c:v>194.72292977515701</c:v>
                </c:pt>
                <c:pt idx="115">
                  <c:v>195.94030252688901</c:v>
                </c:pt>
                <c:pt idx="116">
                  <c:v>197.15767527862101</c:v>
                </c:pt>
                <c:pt idx="117">
                  <c:v>198.37504803035301</c:v>
                </c:pt>
                <c:pt idx="118">
                  <c:v>199.59242078208499</c:v>
                </c:pt>
                <c:pt idx="119">
                  <c:v>200.80979353381801</c:v>
                </c:pt>
                <c:pt idx="120">
                  <c:v>202.02716628555001</c:v>
                </c:pt>
                <c:pt idx="121">
                  <c:v>203.24453903728201</c:v>
                </c:pt>
                <c:pt idx="122">
                  <c:v>204.46191178901401</c:v>
                </c:pt>
                <c:pt idx="123">
                  <c:v>205.67928454074601</c:v>
                </c:pt>
                <c:pt idx="124">
                  <c:v>206.89665729247901</c:v>
                </c:pt>
                <c:pt idx="125">
                  <c:v>208.11403004421101</c:v>
                </c:pt>
                <c:pt idx="126">
                  <c:v>209.33140279594301</c:v>
                </c:pt>
                <c:pt idx="127">
                  <c:v>210.54877554767501</c:v>
                </c:pt>
                <c:pt idx="128">
                  <c:v>211.76614829940701</c:v>
                </c:pt>
                <c:pt idx="129">
                  <c:v>212.98352105114</c:v>
                </c:pt>
                <c:pt idx="130">
                  <c:v>214.200893802872</c:v>
                </c:pt>
                <c:pt idx="131">
                  <c:v>215.418266554604</c:v>
                </c:pt>
                <c:pt idx="132">
                  <c:v>216.635639306336</c:v>
                </c:pt>
                <c:pt idx="133">
                  <c:v>217.853012058068</c:v>
                </c:pt>
                <c:pt idx="134">
                  <c:v>219.070384809801</c:v>
                </c:pt>
                <c:pt idx="135">
                  <c:v>220.287757561533</c:v>
                </c:pt>
                <c:pt idx="136">
                  <c:v>221.505130313265</c:v>
                </c:pt>
                <c:pt idx="137">
                  <c:v>222.722503064997</c:v>
                </c:pt>
                <c:pt idx="138">
                  <c:v>223.939875816729</c:v>
                </c:pt>
              </c:numCache>
            </c:numRef>
          </c:xVal>
          <c:yVal>
            <c:numRef>
              <c:f>Menu!$W$3:$FE$3</c:f>
              <c:numCache>
                <c:formatCode>General</c:formatCode>
                <c:ptCount val="139"/>
                <c:pt idx="0">
                  <c:v>14.611507846550699</c:v>
                </c:pt>
                <c:pt idx="1">
                  <c:v>14.676211844236599</c:v>
                </c:pt>
                <c:pt idx="2">
                  <c:v>14.739626120486401</c:v>
                </c:pt>
                <c:pt idx="3">
                  <c:v>14.803040396736201</c:v>
                </c:pt>
                <c:pt idx="4">
                  <c:v>14.8664546729861</c:v>
                </c:pt>
                <c:pt idx="5">
                  <c:v>14.9298689492359</c:v>
                </c:pt>
                <c:pt idx="6">
                  <c:v>14.994391099383099</c:v>
                </c:pt>
                <c:pt idx="7">
                  <c:v>15.057818564180099</c:v>
                </c:pt>
                <c:pt idx="8">
                  <c:v>15.1217358566608</c:v>
                </c:pt>
                <c:pt idx="9">
                  <c:v>15.187328526148301</c:v>
                </c:pt>
                <c:pt idx="10">
                  <c:v>15.2529211956357</c:v>
                </c:pt>
                <c:pt idx="11">
                  <c:v>15.3179468430888</c:v>
                </c:pt>
                <c:pt idx="12">
                  <c:v>15.3815778421178</c:v>
                </c:pt>
                <c:pt idx="13">
                  <c:v>15.444844874467201</c:v>
                </c:pt>
                <c:pt idx="14">
                  <c:v>15.5083130291884</c:v>
                </c:pt>
                <c:pt idx="15">
                  <c:v>15.573785941459001</c:v>
                </c:pt>
                <c:pt idx="16">
                  <c:v>15.638110949825199</c:v>
                </c:pt>
                <c:pt idx="17">
                  <c:v>15.701618949087401</c:v>
                </c:pt>
                <c:pt idx="18">
                  <c:v>15.7636927137256</c:v>
                </c:pt>
                <c:pt idx="19">
                  <c:v>15.827992950929</c:v>
                </c:pt>
                <c:pt idx="20">
                  <c:v>15.8931669895751</c:v>
                </c:pt>
                <c:pt idx="21">
                  <c:v>15.9582750565617</c:v>
                </c:pt>
                <c:pt idx="22">
                  <c:v>16.022307877909</c:v>
                </c:pt>
                <c:pt idx="23">
                  <c:v>16.086340699256301</c:v>
                </c:pt>
                <c:pt idx="24">
                  <c:v>16.150373520603601</c:v>
                </c:pt>
                <c:pt idx="25">
                  <c:v>16.214406341950902</c:v>
                </c:pt>
                <c:pt idx="26">
                  <c:v>16.278439163298199</c:v>
                </c:pt>
                <c:pt idx="27">
                  <c:v>16.342471984645499</c:v>
                </c:pt>
                <c:pt idx="28">
                  <c:v>16.4072666437926</c:v>
                </c:pt>
                <c:pt idx="29">
                  <c:v>16.471184070271502</c:v>
                </c:pt>
                <c:pt idx="30">
                  <c:v>16.534781768452898</c:v>
                </c:pt>
                <c:pt idx="31">
                  <c:v>16.600171706777001</c:v>
                </c:pt>
                <c:pt idx="32">
                  <c:v>16.664492955681901</c:v>
                </c:pt>
                <c:pt idx="33">
                  <c:v>16.728667292037802</c:v>
                </c:pt>
                <c:pt idx="34">
                  <c:v>16.795322276714</c:v>
                </c:pt>
                <c:pt idx="35">
                  <c:v>16.858594388821601</c:v>
                </c:pt>
                <c:pt idx="36">
                  <c:v>16.9229062473003</c:v>
                </c:pt>
                <c:pt idx="37">
                  <c:v>16.9882530936252</c:v>
                </c:pt>
                <c:pt idx="38">
                  <c:v>17.054254453001601</c:v>
                </c:pt>
                <c:pt idx="39">
                  <c:v>17.120255812378002</c:v>
                </c:pt>
                <c:pt idx="40">
                  <c:v>17.1852409576783</c:v>
                </c:pt>
                <c:pt idx="41">
                  <c:v>17.252258531130799</c:v>
                </c:pt>
                <c:pt idx="42">
                  <c:v>17.3182598905072</c:v>
                </c:pt>
                <c:pt idx="43">
                  <c:v>17.3842612498836</c:v>
                </c:pt>
                <c:pt idx="44">
                  <c:v>17.450262609260101</c:v>
                </c:pt>
                <c:pt idx="45">
                  <c:v>17.513452077982102</c:v>
                </c:pt>
                <c:pt idx="46">
                  <c:v>17.576069320359199</c:v>
                </c:pt>
                <c:pt idx="47">
                  <c:v>17.641385627665102</c:v>
                </c:pt>
                <c:pt idx="48">
                  <c:v>17.706309182426001</c:v>
                </c:pt>
                <c:pt idx="49">
                  <c:v>17.7720182422769</c:v>
                </c:pt>
                <c:pt idx="50">
                  <c:v>17.837334549582799</c:v>
                </c:pt>
                <c:pt idx="51">
                  <c:v>17.902100473072</c:v>
                </c:pt>
                <c:pt idx="52">
                  <c:v>17.966739124759201</c:v>
                </c:pt>
                <c:pt idx="53">
                  <c:v>18.031760094995001</c:v>
                </c:pt>
                <c:pt idx="54">
                  <c:v>18.095573128186299</c:v>
                </c:pt>
                <c:pt idx="55">
                  <c:v>18.161547007150201</c:v>
                </c:pt>
                <c:pt idx="56">
                  <c:v>18.227668367627299</c:v>
                </c:pt>
                <c:pt idx="57">
                  <c:v>18.2913902597444</c:v>
                </c:pt>
                <c:pt idx="58">
                  <c:v>18.3572375013153</c:v>
                </c:pt>
                <c:pt idx="59">
                  <c:v>18.424627709384801</c:v>
                </c:pt>
                <c:pt idx="60">
                  <c:v>18.490635148688899</c:v>
                </c:pt>
                <c:pt idx="61">
                  <c:v>18.556809016341901</c:v>
                </c:pt>
                <c:pt idx="62">
                  <c:v>18.621580251195699</c:v>
                </c:pt>
                <c:pt idx="63">
                  <c:v>18.686446544559299</c:v>
                </c:pt>
                <c:pt idx="64">
                  <c:v>18.752235738528899</c:v>
                </c:pt>
                <c:pt idx="65">
                  <c:v>18.817079159171101</c:v>
                </c:pt>
                <c:pt idx="66">
                  <c:v>18.882451765659301</c:v>
                </c:pt>
                <c:pt idx="67">
                  <c:v>18.946644728749401</c:v>
                </c:pt>
                <c:pt idx="68">
                  <c:v>19.0140583486344</c:v>
                </c:pt>
                <c:pt idx="69">
                  <c:v>19.0814263188003</c:v>
                </c:pt>
                <c:pt idx="70">
                  <c:v>19.149776053087798</c:v>
                </c:pt>
                <c:pt idx="71">
                  <c:v>19.213983069624799</c:v>
                </c:pt>
                <c:pt idx="72">
                  <c:v>19.279446208762099</c:v>
                </c:pt>
                <c:pt idx="73">
                  <c:v>19.346756722332501</c:v>
                </c:pt>
                <c:pt idx="74">
                  <c:v>19.414649518443198</c:v>
                </c:pt>
                <c:pt idx="75">
                  <c:v>19.4825095168916</c:v>
                </c:pt>
                <c:pt idx="76">
                  <c:v>19.549891206521199</c:v>
                </c:pt>
                <c:pt idx="77">
                  <c:v>19.617604883885701</c:v>
                </c:pt>
                <c:pt idx="78">
                  <c:v>19.685732561150399</c:v>
                </c:pt>
                <c:pt idx="79">
                  <c:v>19.751776989415301</c:v>
                </c:pt>
                <c:pt idx="80">
                  <c:v>19.8186676708406</c:v>
                </c:pt>
                <c:pt idx="81">
                  <c:v>19.886252784891902</c:v>
                </c:pt>
                <c:pt idx="82">
                  <c:v>19.955136917795201</c:v>
                </c:pt>
                <c:pt idx="83">
                  <c:v>20.022148143295201</c:v>
                </c:pt>
                <c:pt idx="84">
                  <c:v>20.0893612009382</c:v>
                </c:pt>
                <c:pt idx="85">
                  <c:v>20.156758093973501</c:v>
                </c:pt>
                <c:pt idx="86">
                  <c:v>20.223442806916299</c:v>
                </c:pt>
                <c:pt idx="87">
                  <c:v>20.289762167121399</c:v>
                </c:pt>
                <c:pt idx="88">
                  <c:v>20.3605801282234</c:v>
                </c:pt>
                <c:pt idx="89">
                  <c:v>20.4310899414448</c:v>
                </c:pt>
                <c:pt idx="90">
                  <c:v>20.4979237467324</c:v>
                </c:pt>
                <c:pt idx="91">
                  <c:v>20.5676631380556</c:v>
                </c:pt>
                <c:pt idx="92">
                  <c:v>20.635546609025599</c:v>
                </c:pt>
                <c:pt idx="93">
                  <c:v>20.706151487097401</c:v>
                </c:pt>
                <c:pt idx="94">
                  <c:v>20.775102654666998</c:v>
                </c:pt>
                <c:pt idx="95">
                  <c:v>20.843858145599</c:v>
                </c:pt>
                <c:pt idx="96">
                  <c:v>20.912037950150399</c:v>
                </c:pt>
                <c:pt idx="97">
                  <c:v>20.981404698726699</c:v>
                </c:pt>
                <c:pt idx="98">
                  <c:v>21.0498212053202</c:v>
                </c:pt>
                <c:pt idx="99">
                  <c:v>21.118385436917102</c:v>
                </c:pt>
                <c:pt idx="100">
                  <c:v>21.1877513720721</c:v>
                </c:pt>
                <c:pt idx="101">
                  <c:v>21.2552434727905</c:v>
                </c:pt>
                <c:pt idx="102">
                  <c:v>21.324507513601901</c:v>
                </c:pt>
                <c:pt idx="103">
                  <c:v>21.392044392316102</c:v>
                </c:pt>
                <c:pt idx="104">
                  <c:v>21.459385644030601</c:v>
                </c:pt>
                <c:pt idx="105">
                  <c:v>21.5288274726541</c:v>
                </c:pt>
                <c:pt idx="106">
                  <c:v>21.597807787040999</c:v>
                </c:pt>
                <c:pt idx="107">
                  <c:v>21.668031600432901</c:v>
                </c:pt>
                <c:pt idx="108">
                  <c:v>21.736420157492901</c:v>
                </c:pt>
                <c:pt idx="109">
                  <c:v>21.805312790955899</c:v>
                </c:pt>
                <c:pt idx="110">
                  <c:v>21.874449690779901</c:v>
                </c:pt>
                <c:pt idx="111">
                  <c:v>21.943850513165199</c:v>
                </c:pt>
                <c:pt idx="112">
                  <c:v>22.0128052413483</c:v>
                </c:pt>
                <c:pt idx="113">
                  <c:v>22.081759969531401</c:v>
                </c:pt>
                <c:pt idx="114">
                  <c:v>22.151200557528199</c:v>
                </c:pt>
                <c:pt idx="115">
                  <c:v>22.2196694258975</c:v>
                </c:pt>
                <c:pt idx="116">
                  <c:v>22.2889827748625</c:v>
                </c:pt>
                <c:pt idx="117">
                  <c:v>22.358452890633899</c:v>
                </c:pt>
                <c:pt idx="118">
                  <c:v>22.427435041863902</c:v>
                </c:pt>
                <c:pt idx="119">
                  <c:v>22.4962143250027</c:v>
                </c:pt>
                <c:pt idx="120">
                  <c:v>22.564443066812899</c:v>
                </c:pt>
                <c:pt idx="121">
                  <c:v>22.633093561858999</c:v>
                </c:pt>
                <c:pt idx="122">
                  <c:v>22.702352523179101</c:v>
                </c:pt>
                <c:pt idx="123">
                  <c:v>22.7718074779247</c:v>
                </c:pt>
                <c:pt idx="124">
                  <c:v>22.840661704613002</c:v>
                </c:pt>
                <c:pt idx="125">
                  <c:v>22.909924104605501</c:v>
                </c:pt>
                <c:pt idx="126">
                  <c:v>22.978875734539201</c:v>
                </c:pt>
                <c:pt idx="127">
                  <c:v>23.0488821267232</c:v>
                </c:pt>
                <c:pt idx="128">
                  <c:v>23.119636179045902</c:v>
                </c:pt>
                <c:pt idx="129">
                  <c:v>23.188614488576601</c:v>
                </c:pt>
                <c:pt idx="130">
                  <c:v>23.2591205392579</c:v>
                </c:pt>
                <c:pt idx="131">
                  <c:v>23.329925548982601</c:v>
                </c:pt>
                <c:pt idx="132">
                  <c:v>23.400730558707298</c:v>
                </c:pt>
                <c:pt idx="133">
                  <c:v>23.4715355684319</c:v>
                </c:pt>
                <c:pt idx="134">
                  <c:v>23.542340578156601</c:v>
                </c:pt>
                <c:pt idx="135">
                  <c:v>23.611464502992401</c:v>
                </c:pt>
                <c:pt idx="136">
                  <c:v>23.6798045796276</c:v>
                </c:pt>
                <c:pt idx="137">
                  <c:v>23.750271561544899</c:v>
                </c:pt>
                <c:pt idx="138">
                  <c:v>23.820769050587501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D97-4CFA-A8A0-A848AFAE5796}"/>
            </c:ext>
          </c:extLst>
        </c:ser>
        <c:ser>
          <c:idx val="2"/>
          <c:order val="4"/>
          <c:tx>
            <c:strRef>
              <c:f>Confronto!$A$13</c:f>
              <c:strCache>
                <c:ptCount val="1"/>
                <c:pt idx="0">
                  <c:v>AFTER 100 h @ 400 °C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noFill/>
              <a:ln w="19050">
                <a:solidFill>
                  <a:schemeClr val="tx1"/>
                </a:solidFill>
              </a:ln>
            </c:spPr>
          </c:marker>
          <c:xVal>
            <c:numRef>
              <c:f>Confronto!$B$13:$T$13</c:f>
              <c:numCache>
                <c:formatCode>0.000</c:formatCode>
                <c:ptCount val="19"/>
                <c:pt idx="0">
                  <c:v>20.004296314049586</c:v>
                </c:pt>
                <c:pt idx="1">
                  <c:v>40.056998330578509</c:v>
                </c:pt>
                <c:pt idx="2">
                  <c:v>59.967355909090919</c:v>
                </c:pt>
                <c:pt idx="3">
                  <c:v>80.00783074380162</c:v>
                </c:pt>
                <c:pt idx="4">
                  <c:v>99.973217190082622</c:v>
                </c:pt>
                <c:pt idx="5">
                  <c:v>120.00344490082645</c:v>
                </c:pt>
                <c:pt idx="6">
                  <c:v>130.0194318347107</c:v>
                </c:pt>
                <c:pt idx="7">
                  <c:v>140.0209465206612</c:v>
                </c:pt>
                <c:pt idx="8">
                  <c:v>150.03135449586784</c:v>
                </c:pt>
                <c:pt idx="9">
                  <c:v>160.02879158677686</c:v>
                </c:pt>
                <c:pt idx="10">
                  <c:v>170.05197904958686</c:v>
                </c:pt>
                <c:pt idx="11">
                  <c:v>180.02879228099175</c:v>
                </c:pt>
                <c:pt idx="12">
                  <c:v>190.00783822314042</c:v>
                </c:pt>
                <c:pt idx="13">
                  <c:v>200.02928412396696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xVal>
          <c:yVal>
            <c:numRef>
              <c:f>Confronto!$B$14:$T$14</c:f>
              <c:numCache>
                <c:formatCode>0.000</c:formatCode>
                <c:ptCount val="19"/>
                <c:pt idx="0">
                  <c:v>10.096657190082643</c:v>
                </c:pt>
                <c:pt idx="1">
                  <c:v>11.530059545454547</c:v>
                </c:pt>
                <c:pt idx="2">
                  <c:v>13.644208355371898</c:v>
                </c:pt>
                <c:pt idx="3">
                  <c:v>15.567991917355366</c:v>
                </c:pt>
                <c:pt idx="4">
                  <c:v>16.676357834710739</c:v>
                </c:pt>
                <c:pt idx="5">
                  <c:v>17.759281429752061</c:v>
                </c:pt>
                <c:pt idx="6">
                  <c:v>18.347074520661153</c:v>
                </c:pt>
                <c:pt idx="7">
                  <c:v>18.887817966942141</c:v>
                </c:pt>
                <c:pt idx="8">
                  <c:v>19.406956669421483</c:v>
                </c:pt>
                <c:pt idx="9">
                  <c:v>19.922433884297536</c:v>
                </c:pt>
                <c:pt idx="10">
                  <c:v>20.431595115702471</c:v>
                </c:pt>
                <c:pt idx="11">
                  <c:v>20.940329768595035</c:v>
                </c:pt>
                <c:pt idx="12">
                  <c:v>21.446261338842973</c:v>
                </c:pt>
                <c:pt idx="13">
                  <c:v>21.950608570247933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D97-4CFA-A8A0-A848AFAE5796}"/>
            </c:ext>
          </c:extLst>
        </c:ser>
        <c:ser>
          <c:idx val="3"/>
          <c:order val="5"/>
          <c:tx>
            <c:strRef>
              <c:f>Confronto!$A$16</c:f>
              <c:strCache>
                <c:ptCount val="1"/>
                <c:pt idx="0">
                  <c:v>AFTER 100 h @ 450 °C</c:v>
                </c:pt>
              </c:strCache>
            </c:strRef>
          </c:tx>
          <c:spPr>
            <a:ln>
              <a:noFill/>
            </a:ln>
          </c:spPr>
          <c:marker>
            <c:symbol val="star"/>
            <c:size val="8"/>
            <c:spPr>
              <a:ln>
                <a:solidFill>
                  <a:schemeClr val="tx1"/>
                </a:solidFill>
              </a:ln>
            </c:spPr>
          </c:marker>
          <c:errBars>
            <c:errDir val="x"/>
            <c:errBarType val="both"/>
            <c:errValType val="fixedVal"/>
            <c:noEndCap val="0"/>
            <c:val val="1.5"/>
            <c:spPr>
              <a:ln w="19050">
                <a:solidFill>
                  <a:srgbClr val="C00000"/>
                </a:solidFill>
              </a:ln>
            </c:spPr>
          </c:errBars>
          <c:errBars>
            <c:errDir val="y"/>
            <c:errBarType val="both"/>
            <c:errValType val="fixedVal"/>
            <c:noEndCap val="0"/>
            <c:val val="0.30000000000000004"/>
            <c:spPr>
              <a:ln w="19050">
                <a:solidFill>
                  <a:srgbClr val="C00000"/>
                </a:solidFill>
              </a:ln>
            </c:spPr>
          </c:errBars>
          <c:xVal>
            <c:numRef>
              <c:f>Confronto!$B$16:$T$16</c:f>
              <c:numCache>
                <c:formatCode>0.000</c:formatCode>
                <c:ptCount val="19"/>
                <c:pt idx="0">
                  <c:v>19.987301272727276</c:v>
                </c:pt>
                <c:pt idx="1">
                  <c:v>40.000315355371903</c:v>
                </c:pt>
                <c:pt idx="2">
                  <c:v>60.03736025619834</c:v>
                </c:pt>
                <c:pt idx="3">
                  <c:v>80.066514190082657</c:v>
                </c:pt>
                <c:pt idx="4">
                  <c:v>99.990570652892586</c:v>
                </c:pt>
                <c:pt idx="5">
                  <c:v>120.03873777685951</c:v>
                </c:pt>
                <c:pt idx="6">
                  <c:v>130.03299616528926</c:v>
                </c:pt>
                <c:pt idx="7">
                  <c:v>140.0458941570248</c:v>
                </c:pt>
                <c:pt idx="8">
                  <c:v>150.03193933884302</c:v>
                </c:pt>
                <c:pt idx="9">
                  <c:v>160.01659838016519</c:v>
                </c:pt>
                <c:pt idx="10">
                  <c:v>170.02659387603302</c:v>
                </c:pt>
                <c:pt idx="11">
                  <c:v>180.0288309752066</c:v>
                </c:pt>
                <c:pt idx="12">
                  <c:v>190.01650627272724</c:v>
                </c:pt>
                <c:pt idx="13">
                  <c:v>200.01413346280981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240.02383316528923</c:v>
                </c:pt>
                <c:pt idx="18">
                  <c:v>0</c:v>
                </c:pt>
              </c:numCache>
            </c:numRef>
          </c:xVal>
          <c:yVal>
            <c:numRef>
              <c:f>Confronto!$B$17:$T$17</c:f>
              <c:numCache>
                <c:formatCode>0.000</c:formatCode>
                <c:ptCount val="19"/>
                <c:pt idx="0">
                  <c:v>10.16665453719008</c:v>
                </c:pt>
                <c:pt idx="1">
                  <c:v>11.421083198347105</c:v>
                </c:pt>
                <c:pt idx="2">
                  <c:v>13.482767818181818</c:v>
                </c:pt>
                <c:pt idx="3">
                  <c:v>15.381337454545445</c:v>
                </c:pt>
                <c:pt idx="4">
                  <c:v>16.566987173553724</c:v>
                </c:pt>
                <c:pt idx="5">
                  <c:v>17.673737644628101</c:v>
                </c:pt>
                <c:pt idx="6">
                  <c:v>18.208157917355376</c:v>
                </c:pt>
                <c:pt idx="7">
                  <c:v>18.727121223140486</c:v>
                </c:pt>
                <c:pt idx="8">
                  <c:v>19.237255842975202</c:v>
                </c:pt>
                <c:pt idx="9">
                  <c:v>19.818377644628111</c:v>
                </c:pt>
                <c:pt idx="10">
                  <c:v>20.365493520661136</c:v>
                </c:pt>
                <c:pt idx="11">
                  <c:v>20.870301933884299</c:v>
                </c:pt>
                <c:pt idx="12">
                  <c:v>21.370606611570249</c:v>
                </c:pt>
                <c:pt idx="13">
                  <c:v>21.875538652892562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23.971722752066103</c:v>
                </c:pt>
                <c:pt idx="1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9D97-4CFA-A8A0-A848AFAE5796}"/>
            </c:ext>
          </c:extLst>
        </c:ser>
        <c:ser>
          <c:idx val="4"/>
          <c:order val="6"/>
          <c:tx>
            <c:strRef>
              <c:f>Confronto!$A$19</c:f>
              <c:strCache>
                <c:ptCount val="1"/>
                <c:pt idx="0">
                  <c:v>AFTER 100 h @ 500 °C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10"/>
            <c:spPr>
              <a:noFill/>
              <a:ln w="15875">
                <a:solidFill>
                  <a:schemeClr val="tx1"/>
                </a:solidFill>
              </a:ln>
            </c:spPr>
          </c:marker>
          <c:xVal>
            <c:numRef>
              <c:f>Confronto!$B$19:$T$19</c:f>
              <c:numCache>
                <c:formatCode>0.000</c:formatCode>
                <c:ptCount val="19"/>
                <c:pt idx="0">
                  <c:v>20.031597578512407</c:v>
                </c:pt>
                <c:pt idx="1">
                  <c:v>40.017643735537192</c:v>
                </c:pt>
                <c:pt idx="2">
                  <c:v>60.016541619834726</c:v>
                </c:pt>
                <c:pt idx="3">
                  <c:v>79.989963231404957</c:v>
                </c:pt>
                <c:pt idx="4">
                  <c:v>100.06656035537191</c:v>
                </c:pt>
                <c:pt idx="5">
                  <c:v>120.07315552066117</c:v>
                </c:pt>
                <c:pt idx="6">
                  <c:v>130.03673202479339</c:v>
                </c:pt>
                <c:pt idx="7">
                  <c:v>140.03923357851238</c:v>
                </c:pt>
                <c:pt idx="8">
                  <c:v>150.02681904132228</c:v>
                </c:pt>
                <c:pt idx="9">
                  <c:v>160.0265589421488</c:v>
                </c:pt>
                <c:pt idx="10">
                  <c:v>170.02599057024793</c:v>
                </c:pt>
                <c:pt idx="11">
                  <c:v>180.03635197520663</c:v>
                </c:pt>
                <c:pt idx="12">
                  <c:v>190.04236673553706</c:v>
                </c:pt>
                <c:pt idx="13">
                  <c:v>200.02679729752063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240.45083895867765</c:v>
                </c:pt>
                <c:pt idx="18">
                  <c:v>0</c:v>
                </c:pt>
              </c:numCache>
            </c:numRef>
          </c:xVal>
          <c:yVal>
            <c:numRef>
              <c:f>Confronto!$B$20:$T$20</c:f>
              <c:numCache>
                <c:formatCode>0.000</c:formatCode>
                <c:ptCount val="19"/>
                <c:pt idx="0">
                  <c:v>10.258151338842975</c:v>
                </c:pt>
                <c:pt idx="1">
                  <c:v>11.575985900826453</c:v>
                </c:pt>
                <c:pt idx="2">
                  <c:v>13.72227777685951</c:v>
                </c:pt>
                <c:pt idx="3">
                  <c:v>15.467316115702479</c:v>
                </c:pt>
                <c:pt idx="4">
                  <c:v>16.762863115702483</c:v>
                </c:pt>
                <c:pt idx="5">
                  <c:v>17.828275462809927</c:v>
                </c:pt>
                <c:pt idx="6">
                  <c:v>18.328002528925623</c:v>
                </c:pt>
                <c:pt idx="7">
                  <c:v>18.973935859504135</c:v>
                </c:pt>
                <c:pt idx="8">
                  <c:v>19.526181958677689</c:v>
                </c:pt>
                <c:pt idx="9">
                  <c:v>20.044285859504139</c:v>
                </c:pt>
                <c:pt idx="10">
                  <c:v>20.599356727272735</c:v>
                </c:pt>
                <c:pt idx="11">
                  <c:v>21.114424</c:v>
                </c:pt>
                <c:pt idx="12">
                  <c:v>21.618895272727272</c:v>
                </c:pt>
                <c:pt idx="13">
                  <c:v>22.12041401652893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24.306234355371895</c:v>
                </c:pt>
                <c:pt idx="1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D97-4CFA-A8A0-A848AFAE5796}"/>
            </c:ext>
          </c:extLst>
        </c:ser>
        <c:ser>
          <c:idx val="6"/>
          <c:order val="7"/>
          <c:tx>
            <c:strRef>
              <c:f>Confronto!$A$22</c:f>
              <c:strCache>
                <c:ptCount val="1"/>
                <c:pt idx="0">
                  <c:v>AFTER 100 h @ 550 °C</c:v>
                </c:pt>
              </c:strCache>
            </c:strRef>
          </c:tx>
          <c:spPr>
            <a:ln>
              <a:noFill/>
            </a:ln>
          </c:spPr>
          <c:marker>
            <c:symbol val="dash"/>
            <c:size val="7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</c:spPr>
          </c:marker>
          <c:errBars>
            <c:errDir val="x"/>
            <c:errBarType val="both"/>
            <c:errValType val="fixedVal"/>
            <c:noEndCap val="0"/>
            <c:val val="1.5"/>
          </c:errBars>
          <c:errBars>
            <c:errDir val="y"/>
            <c:errBarType val="both"/>
            <c:errValType val="fixedVal"/>
            <c:noEndCap val="0"/>
            <c:val val="0.30000000000000004"/>
          </c:errBars>
          <c:xVal>
            <c:numRef>
              <c:f>Confronto!$B$22:$T$22</c:f>
              <c:numCache>
                <c:formatCode>0.0000</c:formatCode>
                <c:ptCount val="19"/>
                <c:pt idx="0">
                  <c:v>19.966030677685946</c:v>
                </c:pt>
                <c:pt idx="1">
                  <c:v>40.010848198347105</c:v>
                </c:pt>
                <c:pt idx="2">
                  <c:v>60.048450487603318</c:v>
                </c:pt>
                <c:pt idx="3">
                  <c:v>80.040343413223113</c:v>
                </c:pt>
                <c:pt idx="4">
                  <c:v>100.03355942975206</c:v>
                </c:pt>
                <c:pt idx="5">
                  <c:v>120.03799033057848</c:v>
                </c:pt>
                <c:pt idx="6">
                  <c:v>130.04737576859509</c:v>
                </c:pt>
                <c:pt idx="7">
                  <c:v>140.04259465289255</c:v>
                </c:pt>
                <c:pt idx="8">
                  <c:v>150.0651602727273</c:v>
                </c:pt>
                <c:pt idx="9">
                  <c:v>160.04086083471077</c:v>
                </c:pt>
                <c:pt idx="10">
                  <c:v>170.07278852066111</c:v>
                </c:pt>
                <c:pt idx="11">
                  <c:v>180.02587284297522</c:v>
                </c:pt>
                <c:pt idx="12">
                  <c:v>190.04937012396687</c:v>
                </c:pt>
                <c:pt idx="13">
                  <c:v>200.01056981818186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xVal>
          <c:yVal>
            <c:numRef>
              <c:f>Confronto!$B$23:$T$23</c:f>
              <c:numCache>
                <c:formatCode>0.0000</c:formatCode>
                <c:ptCount val="19"/>
                <c:pt idx="0">
                  <c:v>16.576929363636367</c:v>
                </c:pt>
                <c:pt idx="1">
                  <c:v>18.068214570247935</c:v>
                </c:pt>
                <c:pt idx="2">
                  <c:v>19.512599685950406</c:v>
                </c:pt>
                <c:pt idx="3">
                  <c:v>20.908393165289251</c:v>
                </c:pt>
                <c:pt idx="4">
                  <c:v>22.253186198347109</c:v>
                </c:pt>
                <c:pt idx="5">
                  <c:v>23.568089413223138</c:v>
                </c:pt>
                <c:pt idx="6">
                  <c:v>24.219913561983457</c:v>
                </c:pt>
                <c:pt idx="7">
                  <c:v>24.850472404958669</c:v>
                </c:pt>
                <c:pt idx="8">
                  <c:v>25.484839768595052</c:v>
                </c:pt>
                <c:pt idx="9">
                  <c:v>26.12395499173553</c:v>
                </c:pt>
                <c:pt idx="10">
                  <c:v>26.751097000000001</c:v>
                </c:pt>
                <c:pt idx="11">
                  <c:v>27.387415206611561</c:v>
                </c:pt>
                <c:pt idx="12">
                  <c:v>28.018791570247934</c:v>
                </c:pt>
                <c:pt idx="13">
                  <c:v>28.638852842975204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9D97-4CFA-A8A0-A848AFAE5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445440"/>
        <c:axId val="358447744"/>
      </c:scatterChart>
      <c:valAx>
        <c:axId val="358445440"/>
        <c:scaling>
          <c:orientation val="minMax"/>
          <c:max val="210"/>
          <c:min val="7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it-IT"/>
                  <a:t>TEMPERATURE (°C)</a:t>
                </a:r>
              </a:p>
            </c:rich>
          </c:tx>
          <c:overlay val="0"/>
        </c:title>
        <c:numFmt formatCode="0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2700000" vert="horz"/>
          <a:lstStyle/>
          <a:p>
            <a:pPr>
              <a:defRPr/>
            </a:pPr>
            <a:endParaRPr lang="it-IT"/>
          </a:p>
        </c:txPr>
        <c:crossAx val="358447744"/>
        <c:crosses val="autoZero"/>
        <c:crossBetween val="midCat"/>
        <c:majorUnit val="10"/>
        <c:minorUnit val="5"/>
      </c:valAx>
      <c:valAx>
        <c:axId val="358447744"/>
        <c:scaling>
          <c:orientation val="minMax"/>
          <c:max val="29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it-IT"/>
                  <a:t>PRESSURE (bar)</a:t>
                </a:r>
              </a:p>
            </c:rich>
          </c:tx>
          <c:overlay val="0"/>
        </c:title>
        <c:numFmt formatCode="0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t-IT"/>
          </a:p>
        </c:txPr>
        <c:crossAx val="358445440"/>
        <c:crosses val="autoZero"/>
        <c:crossBetween val="midCat"/>
        <c:majorUnit val="1"/>
        <c:minorUnit val="0.5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t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it-IT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81E160-1E3E-46CA-AE7E-3555C18AF89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2F911C-7E5E-47CA-B4D3-4CB6930B3540}">
      <dgm:prSet phldrT="[Testo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600" b="1" dirty="0"/>
            <a:t>Desalination Technologies</a:t>
          </a:r>
        </a:p>
      </dgm:t>
    </dgm:pt>
    <dgm:pt modelId="{9F17C09A-267E-4573-ADD2-A793544E370D}" type="parTrans" cxnId="{C048860E-9777-4FF6-9FD1-EF24634359E4}">
      <dgm:prSet/>
      <dgm:spPr/>
      <dgm:t>
        <a:bodyPr/>
        <a:lstStyle/>
        <a:p>
          <a:endParaRPr lang="en-US" sz="1400"/>
        </a:p>
      </dgm:t>
    </dgm:pt>
    <dgm:pt modelId="{1A145A07-3D78-4932-88C8-61E106055B26}" type="sibTrans" cxnId="{C048860E-9777-4FF6-9FD1-EF24634359E4}">
      <dgm:prSet/>
      <dgm:spPr/>
      <dgm:t>
        <a:bodyPr/>
        <a:lstStyle/>
        <a:p>
          <a:endParaRPr lang="en-US" sz="1400"/>
        </a:p>
      </dgm:t>
    </dgm:pt>
    <dgm:pt modelId="{182749ED-A99E-4578-9FE7-584C905EF166}">
      <dgm:prSet phldrT="[Testo]" custT="1"/>
      <dgm:spPr>
        <a:solidFill>
          <a:srgbClr val="FFC000"/>
        </a:solidFill>
      </dgm:spPr>
      <dgm:t>
        <a:bodyPr/>
        <a:lstStyle/>
        <a:p>
          <a:r>
            <a:rPr lang="en-US" sz="1400" dirty="0">
              <a:solidFill>
                <a:schemeClr val="tx1"/>
              </a:solidFill>
            </a:rPr>
            <a:t>Evaporation &amp; Condensation</a:t>
          </a:r>
        </a:p>
      </dgm:t>
    </dgm:pt>
    <dgm:pt modelId="{3299030F-3410-4F89-BA21-F7F07E5BAEB6}" type="parTrans" cxnId="{9351AA7F-A841-4797-AEF8-055CC3C95368}">
      <dgm:prSet/>
      <dgm:spPr>
        <a:ln w="19050"/>
      </dgm:spPr>
      <dgm:t>
        <a:bodyPr/>
        <a:lstStyle/>
        <a:p>
          <a:endParaRPr lang="en-US" sz="1400"/>
        </a:p>
      </dgm:t>
    </dgm:pt>
    <dgm:pt modelId="{24DEA607-0828-4D72-8A2B-77A282862B6B}" type="sibTrans" cxnId="{9351AA7F-A841-4797-AEF8-055CC3C95368}">
      <dgm:prSet/>
      <dgm:spPr/>
      <dgm:t>
        <a:bodyPr/>
        <a:lstStyle/>
        <a:p>
          <a:endParaRPr lang="en-US" sz="1400"/>
        </a:p>
      </dgm:t>
    </dgm:pt>
    <dgm:pt modelId="{BC40055D-73D2-40C9-8B90-120328FA2ED9}">
      <dgm:prSet phldrT="[Testo]" custT="1"/>
      <dgm:spPr>
        <a:solidFill>
          <a:srgbClr val="FFC000"/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Filtration</a:t>
          </a:r>
        </a:p>
      </dgm:t>
    </dgm:pt>
    <dgm:pt modelId="{290E0A13-2364-44D0-943C-1F303D29D721}" type="parTrans" cxnId="{B59EABE9-2A71-46E6-8348-965B3F3A3BD4}">
      <dgm:prSet/>
      <dgm:spPr>
        <a:ln w="19050"/>
      </dgm:spPr>
      <dgm:t>
        <a:bodyPr/>
        <a:lstStyle/>
        <a:p>
          <a:endParaRPr lang="en-US" sz="1400"/>
        </a:p>
      </dgm:t>
    </dgm:pt>
    <dgm:pt modelId="{9A11A764-B2EB-432D-A08F-7642BE45B02D}" type="sibTrans" cxnId="{B59EABE9-2A71-46E6-8348-965B3F3A3BD4}">
      <dgm:prSet/>
      <dgm:spPr/>
      <dgm:t>
        <a:bodyPr/>
        <a:lstStyle/>
        <a:p>
          <a:endParaRPr lang="en-US" sz="1400"/>
        </a:p>
      </dgm:t>
    </dgm:pt>
    <dgm:pt modelId="{5FB81C19-4321-4EB8-A123-988AEB253E62}">
      <dgm:prSet phldrT="[Testo]" custT="1"/>
      <dgm:spPr>
        <a:solidFill>
          <a:srgbClr val="92D050"/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Mechanical process</a:t>
          </a:r>
        </a:p>
      </dgm:t>
    </dgm:pt>
    <dgm:pt modelId="{B07C6801-CF7B-444C-A04C-CDD8EB524540}" type="sibTrans" cxnId="{2E5EEC52-BD89-4AF6-A023-D6E8EDDC3A40}">
      <dgm:prSet/>
      <dgm:spPr/>
      <dgm:t>
        <a:bodyPr/>
        <a:lstStyle/>
        <a:p>
          <a:endParaRPr lang="en-US" sz="1400"/>
        </a:p>
      </dgm:t>
    </dgm:pt>
    <dgm:pt modelId="{BCA7E657-1293-4EF8-8A4F-55E70ED2B099}" type="parTrans" cxnId="{2E5EEC52-BD89-4AF6-A023-D6E8EDDC3A40}">
      <dgm:prSet/>
      <dgm:spPr>
        <a:ln w="19050"/>
      </dgm:spPr>
      <dgm:t>
        <a:bodyPr/>
        <a:lstStyle/>
        <a:p>
          <a:endParaRPr lang="en-US" sz="1400"/>
        </a:p>
      </dgm:t>
    </dgm:pt>
    <dgm:pt modelId="{2AE1E266-9B5A-4C38-8365-85B582DD49F1}">
      <dgm:prSet phldrT="[Testo]" custT="1"/>
      <dgm:spPr>
        <a:solidFill>
          <a:srgbClr val="92D050"/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Thermal process</a:t>
          </a:r>
        </a:p>
      </dgm:t>
    </dgm:pt>
    <dgm:pt modelId="{1F1C73CF-7937-498D-80D8-55BD820953F4}" type="parTrans" cxnId="{0F06AA4E-529E-4BD6-BE3A-005CA5E8DA8F}">
      <dgm:prSet/>
      <dgm:spPr>
        <a:ln w="19050"/>
      </dgm:spPr>
      <dgm:t>
        <a:bodyPr/>
        <a:lstStyle/>
        <a:p>
          <a:endParaRPr lang="en-US" sz="1400"/>
        </a:p>
      </dgm:t>
    </dgm:pt>
    <dgm:pt modelId="{4E4A7022-B32C-4B64-ADF1-4292E81C47CB}" type="sibTrans" cxnId="{0F06AA4E-529E-4BD6-BE3A-005CA5E8DA8F}">
      <dgm:prSet/>
      <dgm:spPr/>
      <dgm:t>
        <a:bodyPr/>
        <a:lstStyle/>
        <a:p>
          <a:endParaRPr lang="en-US" sz="1400"/>
        </a:p>
      </dgm:t>
    </dgm:pt>
    <dgm:pt modelId="{B24EE0EF-DC81-4B9C-B708-4F97538E3332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 dirty="0">
              <a:solidFill>
                <a:schemeClr val="tx1"/>
              </a:solidFill>
            </a:rPr>
            <a:t>Mechanical Vapor Compression (MVC)</a:t>
          </a:r>
        </a:p>
      </dgm:t>
    </dgm:pt>
    <dgm:pt modelId="{31468F5F-64DA-4E46-86F6-DEBF89A3E98E}" type="parTrans" cxnId="{5566601A-A14D-47D1-B895-F7751F9217D0}">
      <dgm:prSet/>
      <dgm:spPr>
        <a:ln w="19050"/>
      </dgm:spPr>
      <dgm:t>
        <a:bodyPr/>
        <a:lstStyle/>
        <a:p>
          <a:endParaRPr lang="en-US" sz="1400"/>
        </a:p>
      </dgm:t>
    </dgm:pt>
    <dgm:pt modelId="{5C188C24-9465-423C-B53C-29D4CBA9FF35}" type="sibTrans" cxnId="{5566601A-A14D-47D1-B895-F7751F9217D0}">
      <dgm:prSet/>
      <dgm:spPr/>
      <dgm:t>
        <a:bodyPr/>
        <a:lstStyle/>
        <a:p>
          <a:endParaRPr lang="en-US" sz="1400"/>
        </a:p>
      </dgm:t>
    </dgm:pt>
    <dgm:pt modelId="{BFA3C245-C0E7-47F7-9128-0EAD72EBE90D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 dirty="0">
              <a:solidFill>
                <a:schemeClr val="tx1"/>
              </a:solidFill>
            </a:rPr>
            <a:t>Multi-Effect Distillation (MED)</a:t>
          </a:r>
        </a:p>
      </dgm:t>
    </dgm:pt>
    <dgm:pt modelId="{53EE6FD6-5028-474B-9D3E-4354FB20854A}" type="parTrans" cxnId="{578569BD-1903-4F78-9734-1A6D3238C03A}">
      <dgm:prSet/>
      <dgm:spPr>
        <a:ln w="19050"/>
      </dgm:spPr>
      <dgm:t>
        <a:bodyPr/>
        <a:lstStyle/>
        <a:p>
          <a:endParaRPr lang="en-US" sz="1400"/>
        </a:p>
      </dgm:t>
    </dgm:pt>
    <dgm:pt modelId="{9427A3B9-ABAE-4D6F-9E11-44D10CF608F4}" type="sibTrans" cxnId="{578569BD-1903-4F78-9734-1A6D3238C03A}">
      <dgm:prSet/>
      <dgm:spPr/>
      <dgm:t>
        <a:bodyPr/>
        <a:lstStyle/>
        <a:p>
          <a:endParaRPr lang="en-US" sz="1400"/>
        </a:p>
      </dgm:t>
    </dgm:pt>
    <dgm:pt modelId="{27C8AFC7-76A7-44F7-BEB9-F899E329B727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 dirty="0">
              <a:solidFill>
                <a:schemeClr val="tx1"/>
              </a:solidFill>
            </a:rPr>
            <a:t>Multi-Stage Flesh (MSF)</a:t>
          </a:r>
        </a:p>
      </dgm:t>
    </dgm:pt>
    <dgm:pt modelId="{D4A8D4ED-4C8A-4AA9-891F-B719389634C5}" type="parTrans" cxnId="{802ECB6C-30F4-4343-9771-AE6494B2E46E}">
      <dgm:prSet/>
      <dgm:spPr>
        <a:ln w="19050"/>
      </dgm:spPr>
      <dgm:t>
        <a:bodyPr/>
        <a:lstStyle/>
        <a:p>
          <a:endParaRPr lang="en-US" sz="1400"/>
        </a:p>
      </dgm:t>
    </dgm:pt>
    <dgm:pt modelId="{2E40988E-7CE4-4752-B35A-EC7E0FF73363}" type="sibTrans" cxnId="{802ECB6C-30F4-4343-9771-AE6494B2E46E}">
      <dgm:prSet/>
      <dgm:spPr/>
      <dgm:t>
        <a:bodyPr/>
        <a:lstStyle/>
        <a:p>
          <a:endParaRPr lang="en-US" sz="1400"/>
        </a:p>
      </dgm:t>
    </dgm:pt>
    <dgm:pt modelId="{BB08B13A-5DF5-4618-9339-D97EBAA4E4B1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 dirty="0">
              <a:solidFill>
                <a:schemeClr val="tx1"/>
              </a:solidFill>
            </a:rPr>
            <a:t>Solar Still Distillation (SSD)</a:t>
          </a:r>
        </a:p>
      </dgm:t>
    </dgm:pt>
    <dgm:pt modelId="{A13C7059-4DC7-480F-8BCB-A00D3C0F16CB}" type="parTrans" cxnId="{9EFF324B-0232-4C31-A606-3BF0356F0325}">
      <dgm:prSet/>
      <dgm:spPr>
        <a:ln w="19050"/>
      </dgm:spPr>
      <dgm:t>
        <a:bodyPr/>
        <a:lstStyle/>
        <a:p>
          <a:endParaRPr lang="en-US" sz="1400"/>
        </a:p>
      </dgm:t>
    </dgm:pt>
    <dgm:pt modelId="{C527C417-90E9-4EA7-9746-2B8EA9D0A9A9}" type="sibTrans" cxnId="{9EFF324B-0232-4C31-A606-3BF0356F0325}">
      <dgm:prSet/>
      <dgm:spPr/>
      <dgm:t>
        <a:bodyPr/>
        <a:lstStyle/>
        <a:p>
          <a:endParaRPr lang="en-US" sz="1400"/>
        </a:p>
      </dgm:t>
    </dgm:pt>
    <dgm:pt modelId="{340F2C8A-CC15-4CC6-B52B-0DE15F2EC637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Thermal Vapor Compression (TVC)</a:t>
          </a:r>
        </a:p>
      </dgm:t>
    </dgm:pt>
    <dgm:pt modelId="{7B35FB95-9FF4-43EF-875E-41D58EB5515A}" type="parTrans" cxnId="{2DA84136-2EDD-4F1D-AFC5-3ED4327BE710}">
      <dgm:prSet/>
      <dgm:spPr>
        <a:ln w="19050"/>
      </dgm:spPr>
      <dgm:t>
        <a:bodyPr/>
        <a:lstStyle/>
        <a:p>
          <a:endParaRPr lang="en-US" sz="1400"/>
        </a:p>
      </dgm:t>
    </dgm:pt>
    <dgm:pt modelId="{E3DC34A6-9712-457C-B2F6-63A2248D8508}" type="sibTrans" cxnId="{2DA84136-2EDD-4F1D-AFC5-3ED4327BE710}">
      <dgm:prSet/>
      <dgm:spPr/>
      <dgm:t>
        <a:bodyPr/>
        <a:lstStyle/>
        <a:p>
          <a:endParaRPr lang="en-US" sz="1400"/>
        </a:p>
      </dgm:t>
    </dgm:pt>
    <dgm:pt modelId="{21DD25E5-B2D0-4CE5-9B48-49A886457088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Humidification Dehumidification (HDH)</a:t>
          </a:r>
        </a:p>
      </dgm:t>
    </dgm:pt>
    <dgm:pt modelId="{12D513D3-E4AD-45D8-BB3D-5AED644F1FFD}" type="sibTrans" cxnId="{8911C68D-B6E0-47F2-973F-9F3D949ACE18}">
      <dgm:prSet/>
      <dgm:spPr/>
      <dgm:t>
        <a:bodyPr/>
        <a:lstStyle/>
        <a:p>
          <a:endParaRPr lang="en-US" sz="1400"/>
        </a:p>
      </dgm:t>
    </dgm:pt>
    <dgm:pt modelId="{F461FC68-2DFE-43FC-807B-6B43EECBB9B3}" type="parTrans" cxnId="{8911C68D-B6E0-47F2-973F-9F3D949ACE18}">
      <dgm:prSet/>
      <dgm:spPr>
        <a:ln w="19050"/>
      </dgm:spPr>
      <dgm:t>
        <a:bodyPr/>
        <a:lstStyle/>
        <a:p>
          <a:endParaRPr lang="en-US" sz="1400"/>
        </a:p>
      </dgm:t>
    </dgm:pt>
    <dgm:pt modelId="{03828A48-0B51-4201-9F66-90B99524343F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Solar Chimney (SC)</a:t>
          </a:r>
        </a:p>
      </dgm:t>
    </dgm:pt>
    <dgm:pt modelId="{3A410AEE-A23C-4DE9-8237-166923617909}" type="parTrans" cxnId="{E39E3741-C954-4BB3-89FA-8F7C59E9AFCF}">
      <dgm:prSet/>
      <dgm:spPr>
        <a:ln w="19050"/>
      </dgm:spPr>
      <dgm:t>
        <a:bodyPr/>
        <a:lstStyle/>
        <a:p>
          <a:endParaRPr lang="en-US" sz="1400"/>
        </a:p>
      </dgm:t>
    </dgm:pt>
    <dgm:pt modelId="{8363F56B-94A3-41EC-97FD-F1747384BC0A}" type="sibTrans" cxnId="{E39E3741-C954-4BB3-89FA-8F7C59E9AFCF}">
      <dgm:prSet/>
      <dgm:spPr/>
      <dgm:t>
        <a:bodyPr/>
        <a:lstStyle/>
        <a:p>
          <a:endParaRPr lang="en-US" sz="1400"/>
        </a:p>
      </dgm:t>
    </dgm:pt>
    <dgm:pt modelId="{CE03D408-33EF-4AF7-B0A6-706760CD964A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Reverse Osmosis (RO)</a:t>
          </a:r>
        </a:p>
      </dgm:t>
    </dgm:pt>
    <dgm:pt modelId="{DDA82410-17E5-457E-9A00-E8FABAA29BCB}" type="parTrans" cxnId="{023FB6CA-12E9-4957-BB77-4ED331404B47}">
      <dgm:prSet/>
      <dgm:spPr>
        <a:ln w="19050"/>
      </dgm:spPr>
      <dgm:t>
        <a:bodyPr/>
        <a:lstStyle/>
        <a:p>
          <a:endParaRPr lang="en-US" sz="1400"/>
        </a:p>
      </dgm:t>
    </dgm:pt>
    <dgm:pt modelId="{D9FD2AE4-6AEF-4C14-87F7-F2805702573A}" type="sibTrans" cxnId="{023FB6CA-12E9-4957-BB77-4ED331404B47}">
      <dgm:prSet/>
      <dgm:spPr/>
      <dgm:t>
        <a:bodyPr/>
        <a:lstStyle/>
        <a:p>
          <a:endParaRPr lang="en-US" sz="1400"/>
        </a:p>
      </dgm:t>
    </dgm:pt>
    <dgm:pt modelId="{44527A64-B1CF-4C59-B084-7848BADC32D3}">
      <dgm:prSet phldrT="[Testo]" custT="1"/>
      <dgm:spPr>
        <a:solidFill>
          <a:schemeClr val="accent5">
            <a:lumMod val="40000"/>
            <a:lumOff val="60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Forward Osmosis (FO)</a:t>
          </a:r>
        </a:p>
      </dgm:t>
    </dgm:pt>
    <dgm:pt modelId="{6FDBC21B-1ADA-4529-B49B-A05933694AFE}" type="parTrans" cxnId="{2FA95713-A807-41CC-99EC-33CFEC82EB3A}">
      <dgm:prSet/>
      <dgm:spPr>
        <a:ln w="19050"/>
      </dgm:spPr>
      <dgm:t>
        <a:bodyPr/>
        <a:lstStyle/>
        <a:p>
          <a:endParaRPr lang="en-US" sz="1400"/>
        </a:p>
      </dgm:t>
    </dgm:pt>
    <dgm:pt modelId="{636FFD92-3151-42C7-BEE6-E93B861310ED}" type="sibTrans" cxnId="{2FA95713-A807-41CC-99EC-33CFEC82EB3A}">
      <dgm:prSet/>
      <dgm:spPr/>
      <dgm:t>
        <a:bodyPr/>
        <a:lstStyle/>
        <a:p>
          <a:endParaRPr lang="en-US" sz="1400"/>
        </a:p>
      </dgm:t>
    </dgm:pt>
    <dgm:pt modelId="{8B598929-3843-4B39-A8D9-E31A2116EF38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Nanofiltration (NF)</a:t>
          </a:r>
        </a:p>
      </dgm:t>
    </dgm:pt>
    <dgm:pt modelId="{44347EC6-AAB2-4BE6-910C-19DBDDB9B75C}" type="parTrans" cxnId="{3949E204-2CD2-4467-942D-43BE7A4F8EBB}">
      <dgm:prSet/>
      <dgm:spPr>
        <a:ln w="19050"/>
      </dgm:spPr>
      <dgm:t>
        <a:bodyPr/>
        <a:lstStyle/>
        <a:p>
          <a:endParaRPr lang="en-US" sz="1400"/>
        </a:p>
      </dgm:t>
    </dgm:pt>
    <dgm:pt modelId="{31BD642B-F4B3-4703-BE11-26E12E1F044E}" type="sibTrans" cxnId="{3949E204-2CD2-4467-942D-43BE7A4F8EBB}">
      <dgm:prSet/>
      <dgm:spPr/>
      <dgm:t>
        <a:bodyPr/>
        <a:lstStyle/>
        <a:p>
          <a:endParaRPr lang="en-US" sz="1400"/>
        </a:p>
      </dgm:t>
    </dgm:pt>
    <dgm:pt modelId="{2F60309A-1989-4FFD-B0FA-0B3D0E976456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Ion-Exchange Resin (IXR)</a:t>
          </a:r>
        </a:p>
      </dgm:t>
    </dgm:pt>
    <dgm:pt modelId="{6996A16A-839F-4A94-87BD-EFC586E97A12}" type="parTrans" cxnId="{8CF1518F-C52B-4DAA-81D8-9147D7570850}">
      <dgm:prSet/>
      <dgm:spPr>
        <a:ln w="19050"/>
      </dgm:spPr>
      <dgm:t>
        <a:bodyPr/>
        <a:lstStyle/>
        <a:p>
          <a:endParaRPr lang="en-US" sz="1400"/>
        </a:p>
      </dgm:t>
    </dgm:pt>
    <dgm:pt modelId="{BD6A6812-61DD-44FC-BBC2-39E08E9D42F9}" type="sibTrans" cxnId="{8CF1518F-C52B-4DAA-81D8-9147D7570850}">
      <dgm:prSet/>
      <dgm:spPr/>
      <dgm:t>
        <a:bodyPr/>
        <a:lstStyle/>
        <a:p>
          <a:endParaRPr lang="en-US" sz="1400"/>
        </a:p>
      </dgm:t>
    </dgm:pt>
    <dgm:pt modelId="{2C30D01E-3E04-4A39-A346-9DB83B5C3181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Membrane Distillation (MD)</a:t>
          </a:r>
        </a:p>
      </dgm:t>
    </dgm:pt>
    <dgm:pt modelId="{B41C9C05-208E-4390-8CD9-C6B118B1D3F8}" type="parTrans" cxnId="{CD763B2B-FA2C-4635-B4A9-285E1A98A8BE}">
      <dgm:prSet/>
      <dgm:spPr>
        <a:ln w="19050"/>
      </dgm:spPr>
      <dgm:t>
        <a:bodyPr/>
        <a:lstStyle/>
        <a:p>
          <a:endParaRPr lang="en-US" sz="1400"/>
        </a:p>
      </dgm:t>
    </dgm:pt>
    <dgm:pt modelId="{1C2AE785-719B-4CD9-B7CA-8075B962F057}" type="sibTrans" cxnId="{CD763B2B-FA2C-4635-B4A9-285E1A98A8BE}">
      <dgm:prSet/>
      <dgm:spPr/>
      <dgm:t>
        <a:bodyPr/>
        <a:lstStyle/>
        <a:p>
          <a:endParaRPr lang="en-US" sz="1400"/>
        </a:p>
      </dgm:t>
    </dgm:pt>
    <dgm:pt modelId="{133BE104-E8A5-4F53-ACDF-8487622A0EFE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Electro-Dialysis (ED)</a:t>
          </a:r>
        </a:p>
      </dgm:t>
    </dgm:pt>
    <dgm:pt modelId="{73FC875E-CEBD-4524-86D1-AC17FAF18BBE}" type="parTrans" cxnId="{E6E73935-5FB6-45C5-8CD1-B5BDFFEB0AA9}">
      <dgm:prSet/>
      <dgm:spPr>
        <a:ln w="19050"/>
      </dgm:spPr>
      <dgm:t>
        <a:bodyPr/>
        <a:lstStyle/>
        <a:p>
          <a:endParaRPr lang="en-US" sz="1400"/>
        </a:p>
      </dgm:t>
    </dgm:pt>
    <dgm:pt modelId="{09529E6A-4BA3-4670-900B-48CD47898275}" type="sibTrans" cxnId="{E6E73935-5FB6-45C5-8CD1-B5BDFFEB0AA9}">
      <dgm:prSet/>
      <dgm:spPr/>
      <dgm:t>
        <a:bodyPr/>
        <a:lstStyle/>
        <a:p>
          <a:endParaRPr lang="en-US" sz="1400"/>
        </a:p>
      </dgm:t>
    </dgm:pt>
    <dgm:pt modelId="{CA3999B4-6B09-4A77-BEDB-6BB007BD510E}">
      <dgm:prSet phldrT="[Tes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sz="1400">
              <a:solidFill>
                <a:schemeClr val="tx1"/>
              </a:solidFill>
            </a:rPr>
            <a:t>Capacitive Deionization (CDI)</a:t>
          </a:r>
        </a:p>
      </dgm:t>
    </dgm:pt>
    <dgm:pt modelId="{308E0B2A-4D1C-4FDB-8D07-8621C4F10106}" type="parTrans" cxnId="{906D0B90-AFB0-457C-B708-6FDF1D721310}">
      <dgm:prSet/>
      <dgm:spPr>
        <a:ln w="19050"/>
      </dgm:spPr>
      <dgm:t>
        <a:bodyPr/>
        <a:lstStyle/>
        <a:p>
          <a:endParaRPr lang="en-US" sz="1400"/>
        </a:p>
      </dgm:t>
    </dgm:pt>
    <dgm:pt modelId="{74AEB79A-5C5E-4F16-9D38-CD364AAFC040}" type="sibTrans" cxnId="{906D0B90-AFB0-457C-B708-6FDF1D721310}">
      <dgm:prSet/>
      <dgm:spPr/>
      <dgm:t>
        <a:bodyPr/>
        <a:lstStyle/>
        <a:p>
          <a:endParaRPr lang="en-US" sz="1400"/>
        </a:p>
      </dgm:t>
    </dgm:pt>
    <dgm:pt modelId="{CF9735DC-B0DB-45D3-B478-D5E00009077C}" type="pres">
      <dgm:prSet presAssocID="{C181E160-1E3E-46CA-AE7E-3555C18AF89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A74EC1E-AC0D-487F-87D7-D7E716E69A8D}" type="pres">
      <dgm:prSet presAssocID="{F42F911C-7E5E-47CA-B4D3-4CB6930B3540}" presName="hierRoot1" presStyleCnt="0">
        <dgm:presLayoutVars>
          <dgm:hierBranch val="init"/>
        </dgm:presLayoutVars>
      </dgm:prSet>
      <dgm:spPr/>
    </dgm:pt>
    <dgm:pt modelId="{5354737F-968E-4929-B516-46D7DA2002B8}" type="pres">
      <dgm:prSet presAssocID="{F42F911C-7E5E-47CA-B4D3-4CB6930B3540}" presName="rootComposite1" presStyleCnt="0"/>
      <dgm:spPr/>
    </dgm:pt>
    <dgm:pt modelId="{454DECD6-A18C-4084-A845-5E141562632D}" type="pres">
      <dgm:prSet presAssocID="{F42F911C-7E5E-47CA-B4D3-4CB6930B3540}" presName="rootText1" presStyleLbl="node0" presStyleIdx="0" presStyleCnt="1" custScaleX="300005" custLinFactNeighborX="-35655" custLinFactNeighborY="2148">
        <dgm:presLayoutVars>
          <dgm:chPref val="3"/>
        </dgm:presLayoutVars>
      </dgm:prSet>
      <dgm:spPr/>
    </dgm:pt>
    <dgm:pt modelId="{363E396F-B16F-4E81-B50A-8179BCB8AF51}" type="pres">
      <dgm:prSet presAssocID="{F42F911C-7E5E-47CA-B4D3-4CB6930B3540}" presName="rootConnector1" presStyleLbl="node1" presStyleIdx="0" presStyleCnt="0"/>
      <dgm:spPr/>
    </dgm:pt>
    <dgm:pt modelId="{34C9F46E-42F4-4274-BD61-6E6F386B694E}" type="pres">
      <dgm:prSet presAssocID="{F42F911C-7E5E-47CA-B4D3-4CB6930B3540}" presName="hierChild2" presStyleCnt="0"/>
      <dgm:spPr/>
    </dgm:pt>
    <dgm:pt modelId="{18771CC4-AF94-45E4-BA5B-081336B09EF3}" type="pres">
      <dgm:prSet presAssocID="{3299030F-3410-4F89-BA21-F7F07E5BAEB6}" presName="Name37" presStyleLbl="parChTrans1D2" presStyleIdx="0" presStyleCnt="2"/>
      <dgm:spPr/>
    </dgm:pt>
    <dgm:pt modelId="{3B6663F0-2409-4641-A97C-FF945E93C525}" type="pres">
      <dgm:prSet presAssocID="{182749ED-A99E-4578-9FE7-584C905EF166}" presName="hierRoot2" presStyleCnt="0">
        <dgm:presLayoutVars>
          <dgm:hierBranch val="init"/>
        </dgm:presLayoutVars>
      </dgm:prSet>
      <dgm:spPr/>
    </dgm:pt>
    <dgm:pt modelId="{EFECA96B-11F2-483A-8FC6-0CD335550FD9}" type="pres">
      <dgm:prSet presAssocID="{182749ED-A99E-4578-9FE7-584C905EF166}" presName="rootComposite" presStyleCnt="0"/>
      <dgm:spPr/>
    </dgm:pt>
    <dgm:pt modelId="{E77C0F04-918B-4D77-815D-B12C882CE589}" type="pres">
      <dgm:prSet presAssocID="{182749ED-A99E-4578-9FE7-584C905EF166}" presName="rootText" presStyleLbl="node2" presStyleIdx="0" presStyleCnt="2" custScaleX="275681" custLinFactX="-877" custLinFactNeighborX="-100000">
        <dgm:presLayoutVars>
          <dgm:chPref val="3"/>
        </dgm:presLayoutVars>
      </dgm:prSet>
      <dgm:spPr/>
    </dgm:pt>
    <dgm:pt modelId="{1C7BD3FF-3060-42D5-9058-44699572AA53}" type="pres">
      <dgm:prSet presAssocID="{182749ED-A99E-4578-9FE7-584C905EF166}" presName="rootConnector" presStyleLbl="node2" presStyleIdx="0" presStyleCnt="2"/>
      <dgm:spPr/>
    </dgm:pt>
    <dgm:pt modelId="{E678D9B7-2AF8-4808-B64F-F3AF20B291DD}" type="pres">
      <dgm:prSet presAssocID="{182749ED-A99E-4578-9FE7-584C905EF166}" presName="hierChild4" presStyleCnt="0"/>
      <dgm:spPr/>
    </dgm:pt>
    <dgm:pt modelId="{18916281-51B2-4F2C-A3B9-EDC87EAC1953}" type="pres">
      <dgm:prSet presAssocID="{BCA7E657-1293-4EF8-8A4F-55E70ED2B099}" presName="Name37" presStyleLbl="parChTrans1D3" presStyleIdx="0" presStyleCnt="9"/>
      <dgm:spPr/>
    </dgm:pt>
    <dgm:pt modelId="{AD040EF3-B071-46D6-9A4A-9F6F97E22EC4}" type="pres">
      <dgm:prSet presAssocID="{5FB81C19-4321-4EB8-A123-988AEB253E62}" presName="hierRoot2" presStyleCnt="0">
        <dgm:presLayoutVars>
          <dgm:hierBranch val="init"/>
        </dgm:presLayoutVars>
      </dgm:prSet>
      <dgm:spPr/>
    </dgm:pt>
    <dgm:pt modelId="{CAA83CC8-A04A-4161-9F29-6F7646679433}" type="pres">
      <dgm:prSet presAssocID="{5FB81C19-4321-4EB8-A123-988AEB253E62}" presName="rootComposite" presStyleCnt="0"/>
      <dgm:spPr/>
    </dgm:pt>
    <dgm:pt modelId="{8CFBB1B4-2D0D-4DAC-A9E7-15F51C5D4CE0}" type="pres">
      <dgm:prSet presAssocID="{5FB81C19-4321-4EB8-A123-988AEB253E62}" presName="rootText" presStyleLbl="node3" presStyleIdx="0" presStyleCnt="9" custScaleX="217782" custLinFactX="-877" custLinFactNeighborX="-100000" custLinFactNeighborY="-6463">
        <dgm:presLayoutVars>
          <dgm:chPref val="3"/>
        </dgm:presLayoutVars>
      </dgm:prSet>
      <dgm:spPr/>
    </dgm:pt>
    <dgm:pt modelId="{0992A564-5666-4351-8A79-84205818AE82}" type="pres">
      <dgm:prSet presAssocID="{5FB81C19-4321-4EB8-A123-988AEB253E62}" presName="rootConnector" presStyleLbl="node3" presStyleIdx="0" presStyleCnt="9"/>
      <dgm:spPr/>
    </dgm:pt>
    <dgm:pt modelId="{D74F8FBC-4DD3-4D90-AE8B-F893F94C3892}" type="pres">
      <dgm:prSet presAssocID="{5FB81C19-4321-4EB8-A123-988AEB253E62}" presName="hierChild4" presStyleCnt="0"/>
      <dgm:spPr/>
    </dgm:pt>
    <dgm:pt modelId="{0C92AA79-19B8-4B15-B197-61349ACFEB03}" type="pres">
      <dgm:prSet presAssocID="{31468F5F-64DA-4E46-86F6-DEBF89A3E98E}" presName="Name37" presStyleLbl="parChTrans1D4" presStyleIdx="0" presStyleCnt="7"/>
      <dgm:spPr/>
    </dgm:pt>
    <dgm:pt modelId="{7556482C-4556-4689-8FA9-1E7DA69BCB7F}" type="pres">
      <dgm:prSet presAssocID="{B24EE0EF-DC81-4B9C-B708-4F97538E3332}" presName="hierRoot2" presStyleCnt="0">
        <dgm:presLayoutVars>
          <dgm:hierBranch val="init"/>
        </dgm:presLayoutVars>
      </dgm:prSet>
      <dgm:spPr/>
    </dgm:pt>
    <dgm:pt modelId="{9C0CB3DF-121F-4F98-B626-78BB91A66645}" type="pres">
      <dgm:prSet presAssocID="{B24EE0EF-DC81-4B9C-B708-4F97538E3332}" presName="rootComposite" presStyleCnt="0"/>
      <dgm:spPr/>
    </dgm:pt>
    <dgm:pt modelId="{5DEFADEB-136B-40FB-AEC6-1C85D4502F43}" type="pres">
      <dgm:prSet presAssocID="{B24EE0EF-DC81-4B9C-B708-4F97538E3332}" presName="rootText" presStyleLbl="node4" presStyleIdx="0" presStyleCnt="7" custScaleX="217782" custLinFactX="-877" custLinFactNeighborX="-100000">
        <dgm:presLayoutVars>
          <dgm:chPref val="3"/>
        </dgm:presLayoutVars>
      </dgm:prSet>
      <dgm:spPr/>
    </dgm:pt>
    <dgm:pt modelId="{B3472681-7F44-4B8E-B09D-2BC3D71B0CEA}" type="pres">
      <dgm:prSet presAssocID="{B24EE0EF-DC81-4B9C-B708-4F97538E3332}" presName="rootConnector" presStyleLbl="node4" presStyleIdx="0" presStyleCnt="7"/>
      <dgm:spPr/>
    </dgm:pt>
    <dgm:pt modelId="{A95DCDA2-6A4B-439B-B994-93F151A10A77}" type="pres">
      <dgm:prSet presAssocID="{B24EE0EF-DC81-4B9C-B708-4F97538E3332}" presName="hierChild4" presStyleCnt="0"/>
      <dgm:spPr/>
    </dgm:pt>
    <dgm:pt modelId="{D26B2BD3-32C9-41B7-A934-0B9D762E2A20}" type="pres">
      <dgm:prSet presAssocID="{B24EE0EF-DC81-4B9C-B708-4F97538E3332}" presName="hierChild5" presStyleCnt="0"/>
      <dgm:spPr/>
    </dgm:pt>
    <dgm:pt modelId="{A7C0F2DC-C046-48D4-AF79-6CDA669F090B}" type="pres">
      <dgm:prSet presAssocID="{5FB81C19-4321-4EB8-A123-988AEB253E62}" presName="hierChild5" presStyleCnt="0"/>
      <dgm:spPr/>
    </dgm:pt>
    <dgm:pt modelId="{C8277E18-80D5-414D-BB19-C954E5921466}" type="pres">
      <dgm:prSet presAssocID="{1F1C73CF-7937-498D-80D8-55BD820953F4}" presName="Name37" presStyleLbl="parChTrans1D3" presStyleIdx="1" presStyleCnt="9"/>
      <dgm:spPr/>
    </dgm:pt>
    <dgm:pt modelId="{187D7ECE-0C47-40DE-84E7-61808AE2D141}" type="pres">
      <dgm:prSet presAssocID="{2AE1E266-9B5A-4C38-8365-85B582DD49F1}" presName="hierRoot2" presStyleCnt="0">
        <dgm:presLayoutVars>
          <dgm:hierBranch val="init"/>
        </dgm:presLayoutVars>
      </dgm:prSet>
      <dgm:spPr/>
    </dgm:pt>
    <dgm:pt modelId="{38E51893-1332-4A11-B403-87E296E404FB}" type="pres">
      <dgm:prSet presAssocID="{2AE1E266-9B5A-4C38-8365-85B582DD49F1}" presName="rootComposite" presStyleCnt="0"/>
      <dgm:spPr/>
    </dgm:pt>
    <dgm:pt modelId="{557786A2-5390-420B-9FAE-8B34FEBC974B}" type="pres">
      <dgm:prSet presAssocID="{2AE1E266-9B5A-4C38-8365-85B582DD49F1}" presName="rootText" presStyleLbl="node3" presStyleIdx="1" presStyleCnt="9" custScaleX="217782" custLinFactNeighborX="-53147" custLinFactNeighborY="-6463">
        <dgm:presLayoutVars>
          <dgm:chPref val="3"/>
        </dgm:presLayoutVars>
      </dgm:prSet>
      <dgm:spPr/>
    </dgm:pt>
    <dgm:pt modelId="{A54A2E36-3D58-4E33-AEDC-592C0240C266}" type="pres">
      <dgm:prSet presAssocID="{2AE1E266-9B5A-4C38-8365-85B582DD49F1}" presName="rootConnector" presStyleLbl="node3" presStyleIdx="1" presStyleCnt="9"/>
      <dgm:spPr/>
    </dgm:pt>
    <dgm:pt modelId="{70DC14A5-3AA6-47D6-A61E-88DCF7B6404B}" type="pres">
      <dgm:prSet presAssocID="{2AE1E266-9B5A-4C38-8365-85B582DD49F1}" presName="hierChild4" presStyleCnt="0"/>
      <dgm:spPr/>
    </dgm:pt>
    <dgm:pt modelId="{F6409401-62DB-4282-8796-E2B94C50CF9B}" type="pres">
      <dgm:prSet presAssocID="{53EE6FD6-5028-474B-9D3E-4354FB20854A}" presName="Name37" presStyleLbl="parChTrans1D4" presStyleIdx="1" presStyleCnt="7"/>
      <dgm:spPr/>
    </dgm:pt>
    <dgm:pt modelId="{AE4761B3-9509-406F-A8D5-BC22952CA056}" type="pres">
      <dgm:prSet presAssocID="{BFA3C245-C0E7-47F7-9128-0EAD72EBE90D}" presName="hierRoot2" presStyleCnt="0">
        <dgm:presLayoutVars>
          <dgm:hierBranch val="init"/>
        </dgm:presLayoutVars>
      </dgm:prSet>
      <dgm:spPr/>
    </dgm:pt>
    <dgm:pt modelId="{81BF30EB-0A51-40CB-9444-1E312992DC1D}" type="pres">
      <dgm:prSet presAssocID="{BFA3C245-C0E7-47F7-9128-0EAD72EBE90D}" presName="rootComposite" presStyleCnt="0"/>
      <dgm:spPr/>
    </dgm:pt>
    <dgm:pt modelId="{B7B59A0F-C2FB-45CE-87EC-D1E99665D5D2}" type="pres">
      <dgm:prSet presAssocID="{BFA3C245-C0E7-47F7-9128-0EAD72EBE90D}" presName="rootText" presStyleLbl="node4" presStyleIdx="1" presStyleCnt="7" custScaleX="217782" custLinFactNeighborX="-53147">
        <dgm:presLayoutVars>
          <dgm:chPref val="3"/>
        </dgm:presLayoutVars>
      </dgm:prSet>
      <dgm:spPr/>
    </dgm:pt>
    <dgm:pt modelId="{18FC2A85-82FB-4A6E-A026-F13FB35B1976}" type="pres">
      <dgm:prSet presAssocID="{BFA3C245-C0E7-47F7-9128-0EAD72EBE90D}" presName="rootConnector" presStyleLbl="node4" presStyleIdx="1" presStyleCnt="7"/>
      <dgm:spPr/>
    </dgm:pt>
    <dgm:pt modelId="{6FBBD90D-DFA7-4B33-936F-174EC165400B}" type="pres">
      <dgm:prSet presAssocID="{BFA3C245-C0E7-47F7-9128-0EAD72EBE90D}" presName="hierChild4" presStyleCnt="0"/>
      <dgm:spPr/>
    </dgm:pt>
    <dgm:pt modelId="{1BE40ADF-A574-462F-A4A7-683351688A78}" type="pres">
      <dgm:prSet presAssocID="{BFA3C245-C0E7-47F7-9128-0EAD72EBE90D}" presName="hierChild5" presStyleCnt="0"/>
      <dgm:spPr/>
    </dgm:pt>
    <dgm:pt modelId="{8A67367B-5D53-438D-836F-B19A241B152B}" type="pres">
      <dgm:prSet presAssocID="{D4A8D4ED-4C8A-4AA9-891F-B719389634C5}" presName="Name37" presStyleLbl="parChTrans1D4" presStyleIdx="2" presStyleCnt="7"/>
      <dgm:spPr/>
    </dgm:pt>
    <dgm:pt modelId="{D3FE5C04-1513-41C1-AF64-08CE5C2AFB8D}" type="pres">
      <dgm:prSet presAssocID="{27C8AFC7-76A7-44F7-BEB9-F899E329B727}" presName="hierRoot2" presStyleCnt="0">
        <dgm:presLayoutVars>
          <dgm:hierBranch val="init"/>
        </dgm:presLayoutVars>
      </dgm:prSet>
      <dgm:spPr/>
    </dgm:pt>
    <dgm:pt modelId="{FB33998E-CE5F-43FF-8E0D-C177682D145C}" type="pres">
      <dgm:prSet presAssocID="{27C8AFC7-76A7-44F7-BEB9-F899E329B727}" presName="rootComposite" presStyleCnt="0"/>
      <dgm:spPr/>
    </dgm:pt>
    <dgm:pt modelId="{CFAF8C57-2751-4A1E-8719-767D643A8646}" type="pres">
      <dgm:prSet presAssocID="{27C8AFC7-76A7-44F7-BEB9-F899E329B727}" presName="rootText" presStyleLbl="node4" presStyleIdx="2" presStyleCnt="7" custScaleX="217782" custLinFactNeighborX="-53147">
        <dgm:presLayoutVars>
          <dgm:chPref val="3"/>
        </dgm:presLayoutVars>
      </dgm:prSet>
      <dgm:spPr/>
    </dgm:pt>
    <dgm:pt modelId="{94E99439-66E9-471B-8CE5-CB075BC2B168}" type="pres">
      <dgm:prSet presAssocID="{27C8AFC7-76A7-44F7-BEB9-F899E329B727}" presName="rootConnector" presStyleLbl="node4" presStyleIdx="2" presStyleCnt="7"/>
      <dgm:spPr/>
    </dgm:pt>
    <dgm:pt modelId="{17A40FA5-FD3E-465E-8D21-4430CD2042CE}" type="pres">
      <dgm:prSet presAssocID="{27C8AFC7-76A7-44F7-BEB9-F899E329B727}" presName="hierChild4" presStyleCnt="0"/>
      <dgm:spPr/>
    </dgm:pt>
    <dgm:pt modelId="{489873AC-CA9F-4B6D-A89F-77AEAF81D608}" type="pres">
      <dgm:prSet presAssocID="{27C8AFC7-76A7-44F7-BEB9-F899E329B727}" presName="hierChild5" presStyleCnt="0"/>
      <dgm:spPr/>
    </dgm:pt>
    <dgm:pt modelId="{19395284-FDE8-4A62-A978-184F82C1E633}" type="pres">
      <dgm:prSet presAssocID="{7B35FB95-9FF4-43EF-875E-41D58EB5515A}" presName="Name37" presStyleLbl="parChTrans1D4" presStyleIdx="3" presStyleCnt="7"/>
      <dgm:spPr/>
    </dgm:pt>
    <dgm:pt modelId="{B83DAFE5-77EF-4434-B17E-087ADF593CB3}" type="pres">
      <dgm:prSet presAssocID="{340F2C8A-CC15-4CC6-B52B-0DE15F2EC637}" presName="hierRoot2" presStyleCnt="0">
        <dgm:presLayoutVars>
          <dgm:hierBranch val="init"/>
        </dgm:presLayoutVars>
      </dgm:prSet>
      <dgm:spPr/>
    </dgm:pt>
    <dgm:pt modelId="{AB20237E-8B94-4CA4-98B3-46B5BC7E4F09}" type="pres">
      <dgm:prSet presAssocID="{340F2C8A-CC15-4CC6-B52B-0DE15F2EC637}" presName="rootComposite" presStyleCnt="0"/>
      <dgm:spPr/>
    </dgm:pt>
    <dgm:pt modelId="{11D5E7F2-B6CE-4ED0-ABD2-826E5F842779}" type="pres">
      <dgm:prSet presAssocID="{340F2C8A-CC15-4CC6-B52B-0DE15F2EC637}" presName="rootText" presStyleLbl="node4" presStyleIdx="3" presStyleCnt="7" custScaleX="217782" custLinFactNeighborX="-53147">
        <dgm:presLayoutVars>
          <dgm:chPref val="3"/>
        </dgm:presLayoutVars>
      </dgm:prSet>
      <dgm:spPr/>
    </dgm:pt>
    <dgm:pt modelId="{FD35727F-8AE0-4382-B538-1A983E95DB97}" type="pres">
      <dgm:prSet presAssocID="{340F2C8A-CC15-4CC6-B52B-0DE15F2EC637}" presName="rootConnector" presStyleLbl="node4" presStyleIdx="3" presStyleCnt="7"/>
      <dgm:spPr/>
    </dgm:pt>
    <dgm:pt modelId="{90DB5B4F-4AB0-46F2-A461-4313B86A93F2}" type="pres">
      <dgm:prSet presAssocID="{340F2C8A-CC15-4CC6-B52B-0DE15F2EC637}" presName="hierChild4" presStyleCnt="0"/>
      <dgm:spPr/>
    </dgm:pt>
    <dgm:pt modelId="{CC6C999A-A04E-40DC-BD8F-176F6568E033}" type="pres">
      <dgm:prSet presAssocID="{340F2C8A-CC15-4CC6-B52B-0DE15F2EC637}" presName="hierChild5" presStyleCnt="0"/>
      <dgm:spPr/>
    </dgm:pt>
    <dgm:pt modelId="{585CC10B-04C8-4C0E-BF9B-425E6DB72671}" type="pres">
      <dgm:prSet presAssocID="{A13C7059-4DC7-480F-8BCB-A00D3C0F16CB}" presName="Name37" presStyleLbl="parChTrans1D4" presStyleIdx="4" presStyleCnt="7"/>
      <dgm:spPr/>
    </dgm:pt>
    <dgm:pt modelId="{90F72B25-BA47-4E65-AA51-26FA12900C8F}" type="pres">
      <dgm:prSet presAssocID="{BB08B13A-5DF5-4618-9339-D97EBAA4E4B1}" presName="hierRoot2" presStyleCnt="0">
        <dgm:presLayoutVars>
          <dgm:hierBranch val="init"/>
        </dgm:presLayoutVars>
      </dgm:prSet>
      <dgm:spPr/>
    </dgm:pt>
    <dgm:pt modelId="{D4C10716-0495-4B4D-9589-9E3B4D99D233}" type="pres">
      <dgm:prSet presAssocID="{BB08B13A-5DF5-4618-9339-D97EBAA4E4B1}" presName="rootComposite" presStyleCnt="0"/>
      <dgm:spPr/>
    </dgm:pt>
    <dgm:pt modelId="{A124CD7C-28A7-4FDA-9043-A99698FB3644}" type="pres">
      <dgm:prSet presAssocID="{BB08B13A-5DF5-4618-9339-D97EBAA4E4B1}" presName="rootText" presStyleLbl="node4" presStyleIdx="4" presStyleCnt="7" custScaleX="217782" custLinFactNeighborX="-53147">
        <dgm:presLayoutVars>
          <dgm:chPref val="3"/>
        </dgm:presLayoutVars>
      </dgm:prSet>
      <dgm:spPr/>
    </dgm:pt>
    <dgm:pt modelId="{BB6B0EC8-E9E3-407E-A985-2E96E8546856}" type="pres">
      <dgm:prSet presAssocID="{BB08B13A-5DF5-4618-9339-D97EBAA4E4B1}" presName="rootConnector" presStyleLbl="node4" presStyleIdx="4" presStyleCnt="7"/>
      <dgm:spPr/>
    </dgm:pt>
    <dgm:pt modelId="{370F0FD1-FEF6-4BB3-9372-9F493333C8BF}" type="pres">
      <dgm:prSet presAssocID="{BB08B13A-5DF5-4618-9339-D97EBAA4E4B1}" presName="hierChild4" presStyleCnt="0"/>
      <dgm:spPr/>
    </dgm:pt>
    <dgm:pt modelId="{C45C5BEA-4014-4C04-9532-6D3E39CF111A}" type="pres">
      <dgm:prSet presAssocID="{BB08B13A-5DF5-4618-9339-D97EBAA4E4B1}" presName="hierChild5" presStyleCnt="0"/>
      <dgm:spPr/>
    </dgm:pt>
    <dgm:pt modelId="{C907BB24-D0CA-4B88-B43D-F4375C7C8214}" type="pres">
      <dgm:prSet presAssocID="{F461FC68-2DFE-43FC-807B-6B43EECBB9B3}" presName="Name37" presStyleLbl="parChTrans1D4" presStyleIdx="5" presStyleCnt="7"/>
      <dgm:spPr/>
    </dgm:pt>
    <dgm:pt modelId="{2600A588-10E3-4541-A9FE-CE1507457AA0}" type="pres">
      <dgm:prSet presAssocID="{21DD25E5-B2D0-4CE5-9B48-49A886457088}" presName="hierRoot2" presStyleCnt="0">
        <dgm:presLayoutVars>
          <dgm:hierBranch val="init"/>
        </dgm:presLayoutVars>
      </dgm:prSet>
      <dgm:spPr/>
    </dgm:pt>
    <dgm:pt modelId="{3C18F075-27AD-4C31-AECB-6CF0CBE28977}" type="pres">
      <dgm:prSet presAssocID="{21DD25E5-B2D0-4CE5-9B48-49A886457088}" presName="rootComposite" presStyleCnt="0"/>
      <dgm:spPr/>
    </dgm:pt>
    <dgm:pt modelId="{C9F64BBF-2182-48C5-ADDD-BE729FF36D86}" type="pres">
      <dgm:prSet presAssocID="{21DD25E5-B2D0-4CE5-9B48-49A886457088}" presName="rootText" presStyleLbl="node4" presStyleIdx="5" presStyleCnt="7" custScaleX="217782" custLinFactNeighborX="-53147">
        <dgm:presLayoutVars>
          <dgm:chPref val="3"/>
        </dgm:presLayoutVars>
      </dgm:prSet>
      <dgm:spPr/>
    </dgm:pt>
    <dgm:pt modelId="{AACB4CA9-019F-4979-B704-BCD37CA583EB}" type="pres">
      <dgm:prSet presAssocID="{21DD25E5-B2D0-4CE5-9B48-49A886457088}" presName="rootConnector" presStyleLbl="node4" presStyleIdx="5" presStyleCnt="7"/>
      <dgm:spPr/>
    </dgm:pt>
    <dgm:pt modelId="{FC105190-55F8-498E-A6A8-BC02EC56F16F}" type="pres">
      <dgm:prSet presAssocID="{21DD25E5-B2D0-4CE5-9B48-49A886457088}" presName="hierChild4" presStyleCnt="0"/>
      <dgm:spPr/>
    </dgm:pt>
    <dgm:pt modelId="{43AE05DC-9790-4C90-87B3-18D7ECAE1D21}" type="pres">
      <dgm:prSet presAssocID="{21DD25E5-B2D0-4CE5-9B48-49A886457088}" presName="hierChild5" presStyleCnt="0"/>
      <dgm:spPr/>
    </dgm:pt>
    <dgm:pt modelId="{8797193F-56DD-4597-99EC-9ADFFD05C37C}" type="pres">
      <dgm:prSet presAssocID="{3A410AEE-A23C-4DE9-8237-166923617909}" presName="Name37" presStyleLbl="parChTrans1D4" presStyleIdx="6" presStyleCnt="7"/>
      <dgm:spPr/>
    </dgm:pt>
    <dgm:pt modelId="{30601E9C-8DFF-4BB3-AC96-4030806C0E76}" type="pres">
      <dgm:prSet presAssocID="{03828A48-0B51-4201-9F66-90B99524343F}" presName="hierRoot2" presStyleCnt="0">
        <dgm:presLayoutVars>
          <dgm:hierBranch val="init"/>
        </dgm:presLayoutVars>
      </dgm:prSet>
      <dgm:spPr/>
    </dgm:pt>
    <dgm:pt modelId="{11B49611-7667-41C7-8E4B-0B99EA4FFD48}" type="pres">
      <dgm:prSet presAssocID="{03828A48-0B51-4201-9F66-90B99524343F}" presName="rootComposite" presStyleCnt="0"/>
      <dgm:spPr/>
    </dgm:pt>
    <dgm:pt modelId="{2524A62A-E788-4171-8271-0B0F7D5C43FD}" type="pres">
      <dgm:prSet presAssocID="{03828A48-0B51-4201-9F66-90B99524343F}" presName="rootText" presStyleLbl="node4" presStyleIdx="6" presStyleCnt="7" custScaleX="217782" custLinFactNeighborX="-53147">
        <dgm:presLayoutVars>
          <dgm:chPref val="3"/>
        </dgm:presLayoutVars>
      </dgm:prSet>
      <dgm:spPr/>
    </dgm:pt>
    <dgm:pt modelId="{8A6D44E4-2B33-45B3-9161-C0EE7CE6D59F}" type="pres">
      <dgm:prSet presAssocID="{03828A48-0B51-4201-9F66-90B99524343F}" presName="rootConnector" presStyleLbl="node4" presStyleIdx="6" presStyleCnt="7"/>
      <dgm:spPr/>
    </dgm:pt>
    <dgm:pt modelId="{1613B0AE-4269-4658-81CD-C0DD11DCB929}" type="pres">
      <dgm:prSet presAssocID="{03828A48-0B51-4201-9F66-90B99524343F}" presName="hierChild4" presStyleCnt="0"/>
      <dgm:spPr/>
    </dgm:pt>
    <dgm:pt modelId="{EED32225-C414-49D9-AB7D-4F284449464E}" type="pres">
      <dgm:prSet presAssocID="{03828A48-0B51-4201-9F66-90B99524343F}" presName="hierChild5" presStyleCnt="0"/>
      <dgm:spPr/>
    </dgm:pt>
    <dgm:pt modelId="{4C2C9B2E-A94A-44A1-AE3E-CCD21D07E1B5}" type="pres">
      <dgm:prSet presAssocID="{2AE1E266-9B5A-4C38-8365-85B582DD49F1}" presName="hierChild5" presStyleCnt="0"/>
      <dgm:spPr/>
    </dgm:pt>
    <dgm:pt modelId="{E8369900-222F-4698-8AD6-751C2F4D302B}" type="pres">
      <dgm:prSet presAssocID="{182749ED-A99E-4578-9FE7-584C905EF166}" presName="hierChild5" presStyleCnt="0"/>
      <dgm:spPr/>
    </dgm:pt>
    <dgm:pt modelId="{7328039A-7486-4949-B61C-08FE0BAD161E}" type="pres">
      <dgm:prSet presAssocID="{290E0A13-2364-44D0-943C-1F303D29D721}" presName="Name37" presStyleLbl="parChTrans1D2" presStyleIdx="1" presStyleCnt="2"/>
      <dgm:spPr/>
    </dgm:pt>
    <dgm:pt modelId="{FABDF13A-DE85-4B43-B912-4D2977BA4B7D}" type="pres">
      <dgm:prSet presAssocID="{BC40055D-73D2-40C9-8B90-120328FA2ED9}" presName="hierRoot2" presStyleCnt="0">
        <dgm:presLayoutVars>
          <dgm:hierBranch val="init"/>
        </dgm:presLayoutVars>
      </dgm:prSet>
      <dgm:spPr/>
    </dgm:pt>
    <dgm:pt modelId="{929D198D-F7B0-4664-9760-2BF065727C12}" type="pres">
      <dgm:prSet presAssocID="{BC40055D-73D2-40C9-8B90-120328FA2ED9}" presName="rootComposite" presStyleCnt="0"/>
      <dgm:spPr/>
    </dgm:pt>
    <dgm:pt modelId="{7949B5FE-7D67-4B0A-AA67-88F44A265E9D}" type="pres">
      <dgm:prSet presAssocID="{BC40055D-73D2-40C9-8B90-120328FA2ED9}" presName="rootText" presStyleLbl="node2" presStyleIdx="1" presStyleCnt="2" custScaleX="235640" custLinFactNeighborX="15956">
        <dgm:presLayoutVars>
          <dgm:chPref val="3"/>
        </dgm:presLayoutVars>
      </dgm:prSet>
      <dgm:spPr/>
    </dgm:pt>
    <dgm:pt modelId="{390B64A6-85D4-44C2-868D-EB845767C25E}" type="pres">
      <dgm:prSet presAssocID="{BC40055D-73D2-40C9-8B90-120328FA2ED9}" presName="rootConnector" presStyleLbl="node2" presStyleIdx="1" presStyleCnt="2"/>
      <dgm:spPr/>
    </dgm:pt>
    <dgm:pt modelId="{0A787543-F20B-49F5-BD5A-A49375B048DA}" type="pres">
      <dgm:prSet presAssocID="{BC40055D-73D2-40C9-8B90-120328FA2ED9}" presName="hierChild4" presStyleCnt="0"/>
      <dgm:spPr/>
    </dgm:pt>
    <dgm:pt modelId="{56425E77-8429-49FD-AFD4-10E991B68E98}" type="pres">
      <dgm:prSet presAssocID="{DDA82410-17E5-457E-9A00-E8FABAA29BCB}" presName="Name37" presStyleLbl="parChTrans1D3" presStyleIdx="2" presStyleCnt="9"/>
      <dgm:spPr/>
    </dgm:pt>
    <dgm:pt modelId="{216E92E2-9DF6-419E-9066-428EBAAB6037}" type="pres">
      <dgm:prSet presAssocID="{CE03D408-33EF-4AF7-B0A6-706760CD964A}" presName="hierRoot2" presStyleCnt="0">
        <dgm:presLayoutVars>
          <dgm:hierBranch val="init"/>
        </dgm:presLayoutVars>
      </dgm:prSet>
      <dgm:spPr/>
    </dgm:pt>
    <dgm:pt modelId="{8A7C70A5-942E-44EA-B113-E8EB59AC5CAB}" type="pres">
      <dgm:prSet presAssocID="{CE03D408-33EF-4AF7-B0A6-706760CD964A}" presName="rootComposite" presStyleCnt="0"/>
      <dgm:spPr/>
    </dgm:pt>
    <dgm:pt modelId="{C6BD0E6A-193A-49F4-BD90-F71D04F537F1}" type="pres">
      <dgm:prSet presAssocID="{CE03D408-33EF-4AF7-B0A6-706760CD964A}" presName="rootText" presStyleLbl="node3" presStyleIdx="2" presStyleCnt="9" custScaleX="217782" custLinFactNeighborY="-6463">
        <dgm:presLayoutVars>
          <dgm:chPref val="3"/>
        </dgm:presLayoutVars>
      </dgm:prSet>
      <dgm:spPr/>
    </dgm:pt>
    <dgm:pt modelId="{A4C93A71-0E97-48BC-9C3A-4D6D4811BA29}" type="pres">
      <dgm:prSet presAssocID="{CE03D408-33EF-4AF7-B0A6-706760CD964A}" presName="rootConnector" presStyleLbl="node3" presStyleIdx="2" presStyleCnt="9"/>
      <dgm:spPr/>
    </dgm:pt>
    <dgm:pt modelId="{4D9E5CF0-C558-4EEB-B10F-E1AF625D0C74}" type="pres">
      <dgm:prSet presAssocID="{CE03D408-33EF-4AF7-B0A6-706760CD964A}" presName="hierChild4" presStyleCnt="0"/>
      <dgm:spPr/>
    </dgm:pt>
    <dgm:pt modelId="{A9EBC277-6CCA-427C-A583-E50E0114A344}" type="pres">
      <dgm:prSet presAssocID="{CE03D408-33EF-4AF7-B0A6-706760CD964A}" presName="hierChild5" presStyleCnt="0"/>
      <dgm:spPr/>
    </dgm:pt>
    <dgm:pt modelId="{1FACCF9D-49D1-4469-BB37-E34919DC165C}" type="pres">
      <dgm:prSet presAssocID="{6FDBC21B-1ADA-4529-B49B-A05933694AFE}" presName="Name37" presStyleLbl="parChTrans1D3" presStyleIdx="3" presStyleCnt="9"/>
      <dgm:spPr/>
    </dgm:pt>
    <dgm:pt modelId="{123E2AEC-864F-41F7-BD82-9C9E4B63D806}" type="pres">
      <dgm:prSet presAssocID="{44527A64-B1CF-4C59-B084-7848BADC32D3}" presName="hierRoot2" presStyleCnt="0">
        <dgm:presLayoutVars>
          <dgm:hierBranch val="init"/>
        </dgm:presLayoutVars>
      </dgm:prSet>
      <dgm:spPr/>
    </dgm:pt>
    <dgm:pt modelId="{F4730B6A-5077-4DEC-A820-76B4A0C21C18}" type="pres">
      <dgm:prSet presAssocID="{44527A64-B1CF-4C59-B084-7848BADC32D3}" presName="rootComposite" presStyleCnt="0"/>
      <dgm:spPr/>
    </dgm:pt>
    <dgm:pt modelId="{827A5A98-F2EB-4E3E-BE93-75CAC1E6534C}" type="pres">
      <dgm:prSet presAssocID="{44527A64-B1CF-4C59-B084-7848BADC32D3}" presName="rootText" presStyleLbl="node3" presStyleIdx="3" presStyleCnt="9" custScaleX="217782">
        <dgm:presLayoutVars>
          <dgm:chPref val="3"/>
        </dgm:presLayoutVars>
      </dgm:prSet>
      <dgm:spPr/>
    </dgm:pt>
    <dgm:pt modelId="{8814E08F-2E96-4086-9DAF-CFAD638152CB}" type="pres">
      <dgm:prSet presAssocID="{44527A64-B1CF-4C59-B084-7848BADC32D3}" presName="rootConnector" presStyleLbl="node3" presStyleIdx="3" presStyleCnt="9"/>
      <dgm:spPr/>
    </dgm:pt>
    <dgm:pt modelId="{D7C40BF5-79C5-4F25-AD2D-FCED0BBDA981}" type="pres">
      <dgm:prSet presAssocID="{44527A64-B1CF-4C59-B084-7848BADC32D3}" presName="hierChild4" presStyleCnt="0"/>
      <dgm:spPr/>
    </dgm:pt>
    <dgm:pt modelId="{B9CE0EC6-BBFA-4ADB-9C20-0154BEBD6ECA}" type="pres">
      <dgm:prSet presAssocID="{44527A64-B1CF-4C59-B084-7848BADC32D3}" presName="hierChild5" presStyleCnt="0"/>
      <dgm:spPr/>
    </dgm:pt>
    <dgm:pt modelId="{031159BE-7EBA-4EA4-84DD-90F53C88E2EE}" type="pres">
      <dgm:prSet presAssocID="{44347EC6-AAB2-4BE6-910C-19DBDDB9B75C}" presName="Name37" presStyleLbl="parChTrans1D3" presStyleIdx="4" presStyleCnt="9"/>
      <dgm:spPr/>
    </dgm:pt>
    <dgm:pt modelId="{499DD3D1-2FA3-4AF3-942A-DEB343747F93}" type="pres">
      <dgm:prSet presAssocID="{8B598929-3843-4B39-A8D9-E31A2116EF38}" presName="hierRoot2" presStyleCnt="0">
        <dgm:presLayoutVars>
          <dgm:hierBranch val="init"/>
        </dgm:presLayoutVars>
      </dgm:prSet>
      <dgm:spPr/>
    </dgm:pt>
    <dgm:pt modelId="{0BEB92EA-1DFE-4916-B2F7-0DEA89BD2FD8}" type="pres">
      <dgm:prSet presAssocID="{8B598929-3843-4B39-A8D9-E31A2116EF38}" presName="rootComposite" presStyleCnt="0"/>
      <dgm:spPr/>
    </dgm:pt>
    <dgm:pt modelId="{E0E26E78-F49A-40F4-A483-0E2874E3DBFE}" type="pres">
      <dgm:prSet presAssocID="{8B598929-3843-4B39-A8D9-E31A2116EF38}" presName="rootText" presStyleLbl="node3" presStyleIdx="4" presStyleCnt="9" custScaleX="217782">
        <dgm:presLayoutVars>
          <dgm:chPref val="3"/>
        </dgm:presLayoutVars>
      </dgm:prSet>
      <dgm:spPr/>
    </dgm:pt>
    <dgm:pt modelId="{9A22BCE2-17AF-42EB-8487-3F852A6C0B86}" type="pres">
      <dgm:prSet presAssocID="{8B598929-3843-4B39-A8D9-E31A2116EF38}" presName="rootConnector" presStyleLbl="node3" presStyleIdx="4" presStyleCnt="9"/>
      <dgm:spPr/>
    </dgm:pt>
    <dgm:pt modelId="{8DB4F88C-EF4A-4ED0-8E55-D7845E9A4279}" type="pres">
      <dgm:prSet presAssocID="{8B598929-3843-4B39-A8D9-E31A2116EF38}" presName="hierChild4" presStyleCnt="0"/>
      <dgm:spPr/>
    </dgm:pt>
    <dgm:pt modelId="{6D443C39-DEC4-444D-A5C5-2341EADA5AB7}" type="pres">
      <dgm:prSet presAssocID="{8B598929-3843-4B39-A8D9-E31A2116EF38}" presName="hierChild5" presStyleCnt="0"/>
      <dgm:spPr/>
    </dgm:pt>
    <dgm:pt modelId="{992258B5-EF27-498A-A577-33CD2015981D}" type="pres">
      <dgm:prSet presAssocID="{6996A16A-839F-4A94-87BD-EFC586E97A12}" presName="Name37" presStyleLbl="parChTrans1D3" presStyleIdx="5" presStyleCnt="9"/>
      <dgm:spPr/>
    </dgm:pt>
    <dgm:pt modelId="{39511571-9CA4-43EE-A8C4-FEEF5FCC34C4}" type="pres">
      <dgm:prSet presAssocID="{2F60309A-1989-4FFD-B0FA-0B3D0E976456}" presName="hierRoot2" presStyleCnt="0">
        <dgm:presLayoutVars>
          <dgm:hierBranch val="init"/>
        </dgm:presLayoutVars>
      </dgm:prSet>
      <dgm:spPr/>
    </dgm:pt>
    <dgm:pt modelId="{3DBDB722-B48E-4A56-ABA3-C892528EF18E}" type="pres">
      <dgm:prSet presAssocID="{2F60309A-1989-4FFD-B0FA-0B3D0E976456}" presName="rootComposite" presStyleCnt="0"/>
      <dgm:spPr/>
    </dgm:pt>
    <dgm:pt modelId="{D738FB38-63EF-4557-9275-CCDC98964E8E}" type="pres">
      <dgm:prSet presAssocID="{2F60309A-1989-4FFD-B0FA-0B3D0E976456}" presName="rootText" presStyleLbl="node3" presStyleIdx="5" presStyleCnt="9" custScaleX="217782">
        <dgm:presLayoutVars>
          <dgm:chPref val="3"/>
        </dgm:presLayoutVars>
      </dgm:prSet>
      <dgm:spPr/>
    </dgm:pt>
    <dgm:pt modelId="{423365D7-D89F-4F3D-8817-73EA7FA1C6D3}" type="pres">
      <dgm:prSet presAssocID="{2F60309A-1989-4FFD-B0FA-0B3D0E976456}" presName="rootConnector" presStyleLbl="node3" presStyleIdx="5" presStyleCnt="9"/>
      <dgm:spPr/>
    </dgm:pt>
    <dgm:pt modelId="{F166EE7D-11D2-4027-A0C8-609D40601A53}" type="pres">
      <dgm:prSet presAssocID="{2F60309A-1989-4FFD-B0FA-0B3D0E976456}" presName="hierChild4" presStyleCnt="0"/>
      <dgm:spPr/>
    </dgm:pt>
    <dgm:pt modelId="{924D3BA3-49A1-439E-B5C8-C27BE812D9DE}" type="pres">
      <dgm:prSet presAssocID="{2F60309A-1989-4FFD-B0FA-0B3D0E976456}" presName="hierChild5" presStyleCnt="0"/>
      <dgm:spPr/>
    </dgm:pt>
    <dgm:pt modelId="{FE11E56B-4A8F-40AB-B135-BF75F3C91661}" type="pres">
      <dgm:prSet presAssocID="{B41C9C05-208E-4390-8CD9-C6B118B1D3F8}" presName="Name37" presStyleLbl="parChTrans1D3" presStyleIdx="6" presStyleCnt="9"/>
      <dgm:spPr/>
    </dgm:pt>
    <dgm:pt modelId="{A3C92933-CD1D-4588-B90D-0AC2D35250CB}" type="pres">
      <dgm:prSet presAssocID="{2C30D01E-3E04-4A39-A346-9DB83B5C3181}" presName="hierRoot2" presStyleCnt="0">
        <dgm:presLayoutVars>
          <dgm:hierBranch val="init"/>
        </dgm:presLayoutVars>
      </dgm:prSet>
      <dgm:spPr/>
    </dgm:pt>
    <dgm:pt modelId="{E4765321-1457-498E-BD6E-FAA59AE3C74C}" type="pres">
      <dgm:prSet presAssocID="{2C30D01E-3E04-4A39-A346-9DB83B5C3181}" presName="rootComposite" presStyleCnt="0"/>
      <dgm:spPr/>
    </dgm:pt>
    <dgm:pt modelId="{5E47CDF3-E1EC-44B3-9946-D96DD93154F2}" type="pres">
      <dgm:prSet presAssocID="{2C30D01E-3E04-4A39-A346-9DB83B5C3181}" presName="rootText" presStyleLbl="node3" presStyleIdx="6" presStyleCnt="9" custScaleX="217782">
        <dgm:presLayoutVars>
          <dgm:chPref val="3"/>
        </dgm:presLayoutVars>
      </dgm:prSet>
      <dgm:spPr/>
    </dgm:pt>
    <dgm:pt modelId="{6B6A4C5B-B9A6-4164-AEF5-06A65981BDC3}" type="pres">
      <dgm:prSet presAssocID="{2C30D01E-3E04-4A39-A346-9DB83B5C3181}" presName="rootConnector" presStyleLbl="node3" presStyleIdx="6" presStyleCnt="9"/>
      <dgm:spPr/>
    </dgm:pt>
    <dgm:pt modelId="{CE63ABFC-37EB-4697-BB9D-85428F654B68}" type="pres">
      <dgm:prSet presAssocID="{2C30D01E-3E04-4A39-A346-9DB83B5C3181}" presName="hierChild4" presStyleCnt="0"/>
      <dgm:spPr/>
    </dgm:pt>
    <dgm:pt modelId="{2C39854E-86E0-4E3C-9B2F-688EC811FA72}" type="pres">
      <dgm:prSet presAssocID="{2C30D01E-3E04-4A39-A346-9DB83B5C3181}" presName="hierChild5" presStyleCnt="0"/>
      <dgm:spPr/>
    </dgm:pt>
    <dgm:pt modelId="{E70798D5-71CE-4A3A-87D5-8C1AEF1E893A}" type="pres">
      <dgm:prSet presAssocID="{73FC875E-CEBD-4524-86D1-AC17FAF18BBE}" presName="Name37" presStyleLbl="parChTrans1D3" presStyleIdx="7" presStyleCnt="9"/>
      <dgm:spPr/>
    </dgm:pt>
    <dgm:pt modelId="{5B2DBA6F-821E-48F0-A0A2-A03C420AC02E}" type="pres">
      <dgm:prSet presAssocID="{133BE104-E8A5-4F53-ACDF-8487622A0EFE}" presName="hierRoot2" presStyleCnt="0">
        <dgm:presLayoutVars>
          <dgm:hierBranch val="init"/>
        </dgm:presLayoutVars>
      </dgm:prSet>
      <dgm:spPr/>
    </dgm:pt>
    <dgm:pt modelId="{090D0C04-584F-438B-84E5-48D72374DB00}" type="pres">
      <dgm:prSet presAssocID="{133BE104-E8A5-4F53-ACDF-8487622A0EFE}" presName="rootComposite" presStyleCnt="0"/>
      <dgm:spPr/>
    </dgm:pt>
    <dgm:pt modelId="{3B893D80-7073-4D76-8BD1-43ED7217FA65}" type="pres">
      <dgm:prSet presAssocID="{133BE104-E8A5-4F53-ACDF-8487622A0EFE}" presName="rootText" presStyleLbl="node3" presStyleIdx="7" presStyleCnt="9" custScaleX="217782">
        <dgm:presLayoutVars>
          <dgm:chPref val="3"/>
        </dgm:presLayoutVars>
      </dgm:prSet>
      <dgm:spPr/>
    </dgm:pt>
    <dgm:pt modelId="{622DBCAC-D181-4DD4-99DB-E592B2B84119}" type="pres">
      <dgm:prSet presAssocID="{133BE104-E8A5-4F53-ACDF-8487622A0EFE}" presName="rootConnector" presStyleLbl="node3" presStyleIdx="7" presStyleCnt="9"/>
      <dgm:spPr/>
    </dgm:pt>
    <dgm:pt modelId="{C7A7C9C3-257E-4E3A-95A4-B32E17C6F765}" type="pres">
      <dgm:prSet presAssocID="{133BE104-E8A5-4F53-ACDF-8487622A0EFE}" presName="hierChild4" presStyleCnt="0"/>
      <dgm:spPr/>
    </dgm:pt>
    <dgm:pt modelId="{BD9E4101-4D23-4138-AFBC-F27173E9109F}" type="pres">
      <dgm:prSet presAssocID="{133BE104-E8A5-4F53-ACDF-8487622A0EFE}" presName="hierChild5" presStyleCnt="0"/>
      <dgm:spPr/>
    </dgm:pt>
    <dgm:pt modelId="{BF536C90-4514-43CB-A444-E329C9988B8E}" type="pres">
      <dgm:prSet presAssocID="{308E0B2A-4D1C-4FDB-8D07-8621C4F10106}" presName="Name37" presStyleLbl="parChTrans1D3" presStyleIdx="8" presStyleCnt="9"/>
      <dgm:spPr/>
    </dgm:pt>
    <dgm:pt modelId="{268DF258-503B-4DCC-A546-ECF0D87B2B35}" type="pres">
      <dgm:prSet presAssocID="{CA3999B4-6B09-4A77-BEDB-6BB007BD510E}" presName="hierRoot2" presStyleCnt="0">
        <dgm:presLayoutVars>
          <dgm:hierBranch val="init"/>
        </dgm:presLayoutVars>
      </dgm:prSet>
      <dgm:spPr/>
    </dgm:pt>
    <dgm:pt modelId="{843D94A2-22F5-48DB-B55B-6C76817FECEA}" type="pres">
      <dgm:prSet presAssocID="{CA3999B4-6B09-4A77-BEDB-6BB007BD510E}" presName="rootComposite" presStyleCnt="0"/>
      <dgm:spPr/>
    </dgm:pt>
    <dgm:pt modelId="{CA6B9E6D-A9BB-452D-9836-0100465A482D}" type="pres">
      <dgm:prSet presAssocID="{CA3999B4-6B09-4A77-BEDB-6BB007BD510E}" presName="rootText" presStyleLbl="node3" presStyleIdx="8" presStyleCnt="9" custScaleX="217782">
        <dgm:presLayoutVars>
          <dgm:chPref val="3"/>
        </dgm:presLayoutVars>
      </dgm:prSet>
      <dgm:spPr/>
    </dgm:pt>
    <dgm:pt modelId="{6528774B-2558-415A-BCB4-4DB0D806915A}" type="pres">
      <dgm:prSet presAssocID="{CA3999B4-6B09-4A77-BEDB-6BB007BD510E}" presName="rootConnector" presStyleLbl="node3" presStyleIdx="8" presStyleCnt="9"/>
      <dgm:spPr/>
    </dgm:pt>
    <dgm:pt modelId="{393CDBF0-D926-42DF-B5E5-BEDD405D319A}" type="pres">
      <dgm:prSet presAssocID="{CA3999B4-6B09-4A77-BEDB-6BB007BD510E}" presName="hierChild4" presStyleCnt="0"/>
      <dgm:spPr/>
    </dgm:pt>
    <dgm:pt modelId="{0792D3B3-9929-4260-941F-2B9ADF53C040}" type="pres">
      <dgm:prSet presAssocID="{CA3999B4-6B09-4A77-BEDB-6BB007BD510E}" presName="hierChild5" presStyleCnt="0"/>
      <dgm:spPr/>
    </dgm:pt>
    <dgm:pt modelId="{77D748FE-C118-4E49-B415-FD403A4B7071}" type="pres">
      <dgm:prSet presAssocID="{BC40055D-73D2-40C9-8B90-120328FA2ED9}" presName="hierChild5" presStyleCnt="0"/>
      <dgm:spPr/>
    </dgm:pt>
    <dgm:pt modelId="{03B70688-A1C3-41D8-9E56-BC65C6E598AB}" type="pres">
      <dgm:prSet presAssocID="{F42F911C-7E5E-47CA-B4D3-4CB6930B3540}" presName="hierChild3" presStyleCnt="0"/>
      <dgm:spPr/>
    </dgm:pt>
  </dgm:ptLst>
  <dgm:cxnLst>
    <dgm:cxn modelId="{3949E204-2CD2-4467-942D-43BE7A4F8EBB}" srcId="{BC40055D-73D2-40C9-8B90-120328FA2ED9}" destId="{8B598929-3843-4B39-A8D9-E31A2116EF38}" srcOrd="2" destOrd="0" parTransId="{44347EC6-AAB2-4BE6-910C-19DBDDB9B75C}" sibTransId="{31BD642B-F4B3-4703-BE11-26E12E1F044E}"/>
    <dgm:cxn modelId="{DFC39306-2566-4A1E-96E1-D40DD8263A06}" type="presOf" srcId="{340F2C8A-CC15-4CC6-B52B-0DE15F2EC637}" destId="{FD35727F-8AE0-4382-B538-1A983E95DB97}" srcOrd="1" destOrd="0" presId="urn:microsoft.com/office/officeart/2005/8/layout/orgChart1"/>
    <dgm:cxn modelId="{4015BE0C-100D-4753-8604-4DE8254D0A77}" type="presOf" srcId="{F42F911C-7E5E-47CA-B4D3-4CB6930B3540}" destId="{454DECD6-A18C-4084-A845-5E141562632D}" srcOrd="0" destOrd="0" presId="urn:microsoft.com/office/officeart/2005/8/layout/orgChart1"/>
    <dgm:cxn modelId="{C048860E-9777-4FF6-9FD1-EF24634359E4}" srcId="{C181E160-1E3E-46CA-AE7E-3555C18AF89C}" destId="{F42F911C-7E5E-47CA-B4D3-4CB6930B3540}" srcOrd="0" destOrd="0" parTransId="{9F17C09A-267E-4573-ADD2-A793544E370D}" sibTransId="{1A145A07-3D78-4932-88C8-61E106055B26}"/>
    <dgm:cxn modelId="{A8AF820F-B4A6-42B3-9BE5-69E5638EAB30}" type="presOf" srcId="{8B598929-3843-4B39-A8D9-E31A2116EF38}" destId="{9A22BCE2-17AF-42EB-8487-3F852A6C0B86}" srcOrd="1" destOrd="0" presId="urn:microsoft.com/office/officeart/2005/8/layout/orgChart1"/>
    <dgm:cxn modelId="{2FA95713-A807-41CC-99EC-33CFEC82EB3A}" srcId="{BC40055D-73D2-40C9-8B90-120328FA2ED9}" destId="{44527A64-B1CF-4C59-B084-7848BADC32D3}" srcOrd="1" destOrd="0" parTransId="{6FDBC21B-1ADA-4529-B49B-A05933694AFE}" sibTransId="{636FFD92-3151-42C7-BEE6-E93B861310ED}"/>
    <dgm:cxn modelId="{0D02C713-D21E-4861-BB13-35655100B6C5}" type="presOf" srcId="{DDA82410-17E5-457E-9A00-E8FABAA29BCB}" destId="{56425E77-8429-49FD-AFD4-10E991B68E98}" srcOrd="0" destOrd="0" presId="urn:microsoft.com/office/officeart/2005/8/layout/orgChart1"/>
    <dgm:cxn modelId="{5566601A-A14D-47D1-B895-F7751F9217D0}" srcId="{5FB81C19-4321-4EB8-A123-988AEB253E62}" destId="{B24EE0EF-DC81-4B9C-B708-4F97538E3332}" srcOrd="0" destOrd="0" parTransId="{31468F5F-64DA-4E46-86F6-DEBF89A3E98E}" sibTransId="{5C188C24-9465-423C-B53C-29D4CBA9FF35}"/>
    <dgm:cxn modelId="{F5FB881A-5CF3-4B57-8C47-07F2EF92E146}" type="presOf" srcId="{F461FC68-2DFE-43FC-807B-6B43EECBB9B3}" destId="{C907BB24-D0CA-4B88-B43D-F4375C7C8214}" srcOrd="0" destOrd="0" presId="urn:microsoft.com/office/officeart/2005/8/layout/orgChart1"/>
    <dgm:cxn modelId="{6FD1461E-33D8-48E0-B7A8-EB48EB46DC89}" type="presOf" srcId="{21DD25E5-B2D0-4CE5-9B48-49A886457088}" destId="{C9F64BBF-2182-48C5-ADDD-BE729FF36D86}" srcOrd="0" destOrd="0" presId="urn:microsoft.com/office/officeart/2005/8/layout/orgChart1"/>
    <dgm:cxn modelId="{06BAB720-4C2B-4AE7-9E9C-12C3F640F2BF}" type="presOf" srcId="{5FB81C19-4321-4EB8-A123-988AEB253E62}" destId="{0992A564-5666-4351-8A79-84205818AE82}" srcOrd="1" destOrd="0" presId="urn:microsoft.com/office/officeart/2005/8/layout/orgChart1"/>
    <dgm:cxn modelId="{0D9D7929-5245-4FB4-A5C0-F0181095F68B}" type="presOf" srcId="{1F1C73CF-7937-498D-80D8-55BD820953F4}" destId="{C8277E18-80D5-414D-BB19-C954E5921466}" srcOrd="0" destOrd="0" presId="urn:microsoft.com/office/officeart/2005/8/layout/orgChart1"/>
    <dgm:cxn modelId="{4319B129-B0BE-486D-A7F9-A0AC60B0EC35}" type="presOf" srcId="{5FB81C19-4321-4EB8-A123-988AEB253E62}" destId="{8CFBB1B4-2D0D-4DAC-A9E7-15F51C5D4CE0}" srcOrd="0" destOrd="0" presId="urn:microsoft.com/office/officeart/2005/8/layout/orgChart1"/>
    <dgm:cxn modelId="{CD763B2B-FA2C-4635-B4A9-285E1A98A8BE}" srcId="{BC40055D-73D2-40C9-8B90-120328FA2ED9}" destId="{2C30D01E-3E04-4A39-A346-9DB83B5C3181}" srcOrd="4" destOrd="0" parTransId="{B41C9C05-208E-4390-8CD9-C6B118B1D3F8}" sibTransId="{1C2AE785-719B-4CD9-B7CA-8075B962F057}"/>
    <dgm:cxn modelId="{17FECD31-2D5B-4CA1-AC38-078C96BA62D4}" type="presOf" srcId="{BB08B13A-5DF5-4618-9339-D97EBAA4E4B1}" destId="{A124CD7C-28A7-4FDA-9043-A99698FB3644}" srcOrd="0" destOrd="0" presId="urn:microsoft.com/office/officeart/2005/8/layout/orgChart1"/>
    <dgm:cxn modelId="{E6E73935-5FB6-45C5-8CD1-B5BDFFEB0AA9}" srcId="{BC40055D-73D2-40C9-8B90-120328FA2ED9}" destId="{133BE104-E8A5-4F53-ACDF-8487622A0EFE}" srcOrd="5" destOrd="0" parTransId="{73FC875E-CEBD-4524-86D1-AC17FAF18BBE}" sibTransId="{09529E6A-4BA3-4670-900B-48CD47898275}"/>
    <dgm:cxn modelId="{2DA84136-2EDD-4F1D-AFC5-3ED4327BE710}" srcId="{2AE1E266-9B5A-4C38-8365-85B582DD49F1}" destId="{340F2C8A-CC15-4CC6-B52B-0DE15F2EC637}" srcOrd="2" destOrd="0" parTransId="{7B35FB95-9FF4-43EF-875E-41D58EB5515A}" sibTransId="{E3DC34A6-9712-457C-B2F6-63A2248D8508}"/>
    <dgm:cxn modelId="{243AB036-7278-4198-8320-2471F35C6A8E}" type="presOf" srcId="{C181E160-1E3E-46CA-AE7E-3555C18AF89C}" destId="{CF9735DC-B0DB-45D3-B478-D5E00009077C}" srcOrd="0" destOrd="0" presId="urn:microsoft.com/office/officeart/2005/8/layout/orgChart1"/>
    <dgm:cxn modelId="{18C73F37-1EE1-4A84-A286-DC0FC34C3676}" type="presOf" srcId="{290E0A13-2364-44D0-943C-1F303D29D721}" destId="{7328039A-7486-4949-B61C-08FE0BAD161E}" srcOrd="0" destOrd="0" presId="urn:microsoft.com/office/officeart/2005/8/layout/orgChart1"/>
    <dgm:cxn modelId="{B4ACDD3F-3CDE-4C0B-A234-1FDC4D1DE45F}" type="presOf" srcId="{2F60309A-1989-4FFD-B0FA-0B3D0E976456}" destId="{423365D7-D89F-4F3D-8817-73EA7FA1C6D3}" srcOrd="1" destOrd="0" presId="urn:microsoft.com/office/officeart/2005/8/layout/orgChart1"/>
    <dgm:cxn modelId="{6D95F05B-10FC-4F99-B006-3B767EC52241}" type="presOf" srcId="{27C8AFC7-76A7-44F7-BEB9-F899E329B727}" destId="{CFAF8C57-2751-4A1E-8719-767D643A8646}" srcOrd="0" destOrd="0" presId="urn:microsoft.com/office/officeart/2005/8/layout/orgChart1"/>
    <dgm:cxn modelId="{1A6E2D61-13D6-4235-BF84-720A1CFDD025}" type="presOf" srcId="{133BE104-E8A5-4F53-ACDF-8487622A0EFE}" destId="{622DBCAC-D181-4DD4-99DB-E592B2B84119}" srcOrd="1" destOrd="0" presId="urn:microsoft.com/office/officeart/2005/8/layout/orgChart1"/>
    <dgm:cxn modelId="{E39E3741-C954-4BB3-89FA-8F7C59E9AFCF}" srcId="{2AE1E266-9B5A-4C38-8365-85B582DD49F1}" destId="{03828A48-0B51-4201-9F66-90B99524343F}" srcOrd="5" destOrd="0" parTransId="{3A410AEE-A23C-4DE9-8237-166923617909}" sibTransId="{8363F56B-94A3-41EC-97FD-F1747384BC0A}"/>
    <dgm:cxn modelId="{145D7F62-C31B-4327-89B9-50E5DF8D49C1}" type="presOf" srcId="{8B598929-3843-4B39-A8D9-E31A2116EF38}" destId="{E0E26E78-F49A-40F4-A483-0E2874E3DBFE}" srcOrd="0" destOrd="0" presId="urn:microsoft.com/office/officeart/2005/8/layout/orgChart1"/>
    <dgm:cxn modelId="{E448DA42-274B-4DC4-973E-75EB0156CB60}" type="presOf" srcId="{BC40055D-73D2-40C9-8B90-120328FA2ED9}" destId="{390B64A6-85D4-44C2-868D-EB845767C25E}" srcOrd="1" destOrd="0" presId="urn:microsoft.com/office/officeart/2005/8/layout/orgChart1"/>
    <dgm:cxn modelId="{77B78B63-E8D8-45B7-852A-1E043921785B}" type="presOf" srcId="{133BE104-E8A5-4F53-ACDF-8487622A0EFE}" destId="{3B893D80-7073-4D76-8BD1-43ED7217FA65}" srcOrd="0" destOrd="0" presId="urn:microsoft.com/office/officeart/2005/8/layout/orgChart1"/>
    <dgm:cxn modelId="{035DAC64-23AD-4B4F-A4F3-40910CC539E0}" type="presOf" srcId="{182749ED-A99E-4578-9FE7-584C905EF166}" destId="{1C7BD3FF-3060-42D5-9058-44699572AA53}" srcOrd="1" destOrd="0" presId="urn:microsoft.com/office/officeart/2005/8/layout/orgChart1"/>
    <dgm:cxn modelId="{5136356A-0D3D-4FAF-9DDA-F5DA4F3922D0}" type="presOf" srcId="{27C8AFC7-76A7-44F7-BEB9-F899E329B727}" destId="{94E99439-66E9-471B-8CE5-CB075BC2B168}" srcOrd="1" destOrd="0" presId="urn:microsoft.com/office/officeart/2005/8/layout/orgChart1"/>
    <dgm:cxn modelId="{9EFF324B-0232-4C31-A606-3BF0356F0325}" srcId="{2AE1E266-9B5A-4C38-8365-85B582DD49F1}" destId="{BB08B13A-5DF5-4618-9339-D97EBAA4E4B1}" srcOrd="3" destOrd="0" parTransId="{A13C7059-4DC7-480F-8BCB-A00D3C0F16CB}" sibTransId="{C527C417-90E9-4EA7-9746-2B8EA9D0A9A9}"/>
    <dgm:cxn modelId="{802ECB6C-30F4-4343-9771-AE6494B2E46E}" srcId="{2AE1E266-9B5A-4C38-8365-85B582DD49F1}" destId="{27C8AFC7-76A7-44F7-BEB9-F899E329B727}" srcOrd="1" destOrd="0" parTransId="{D4A8D4ED-4C8A-4AA9-891F-B719389634C5}" sibTransId="{2E40988E-7CE4-4752-B35A-EC7E0FF73363}"/>
    <dgm:cxn modelId="{0F06AA4E-529E-4BD6-BE3A-005CA5E8DA8F}" srcId="{182749ED-A99E-4578-9FE7-584C905EF166}" destId="{2AE1E266-9B5A-4C38-8365-85B582DD49F1}" srcOrd="1" destOrd="0" parTransId="{1F1C73CF-7937-498D-80D8-55BD820953F4}" sibTransId="{4E4A7022-B32C-4B64-ADF1-4292E81C47CB}"/>
    <dgm:cxn modelId="{57608E71-FDCE-4DE6-B1D0-EF4DB43BE00A}" type="presOf" srcId="{03828A48-0B51-4201-9F66-90B99524343F}" destId="{8A6D44E4-2B33-45B3-9161-C0EE7CE6D59F}" srcOrd="1" destOrd="0" presId="urn:microsoft.com/office/officeart/2005/8/layout/orgChart1"/>
    <dgm:cxn modelId="{A67B9B52-47A4-4B5A-B9DD-29D09CE56B81}" type="presOf" srcId="{2C30D01E-3E04-4A39-A346-9DB83B5C3181}" destId="{5E47CDF3-E1EC-44B3-9946-D96DD93154F2}" srcOrd="0" destOrd="0" presId="urn:microsoft.com/office/officeart/2005/8/layout/orgChart1"/>
    <dgm:cxn modelId="{2E5EEC52-BD89-4AF6-A023-D6E8EDDC3A40}" srcId="{182749ED-A99E-4578-9FE7-584C905EF166}" destId="{5FB81C19-4321-4EB8-A123-988AEB253E62}" srcOrd="0" destOrd="0" parTransId="{BCA7E657-1293-4EF8-8A4F-55E70ED2B099}" sibTransId="{B07C6801-CF7B-444C-A04C-CDD8EB524540}"/>
    <dgm:cxn modelId="{94E55D75-7167-42E4-8AF1-DB5F85DA3922}" type="presOf" srcId="{44527A64-B1CF-4C59-B084-7848BADC32D3}" destId="{8814E08F-2E96-4086-9DAF-CFAD638152CB}" srcOrd="1" destOrd="0" presId="urn:microsoft.com/office/officeart/2005/8/layout/orgChart1"/>
    <dgm:cxn modelId="{32748155-EF07-462E-B104-C92C586611FA}" type="presOf" srcId="{F42F911C-7E5E-47CA-B4D3-4CB6930B3540}" destId="{363E396F-B16F-4E81-B50A-8179BCB8AF51}" srcOrd="1" destOrd="0" presId="urn:microsoft.com/office/officeart/2005/8/layout/orgChart1"/>
    <dgm:cxn modelId="{5BAADB75-FF29-4FFD-BDF3-BBB14582322B}" type="presOf" srcId="{6FDBC21B-1ADA-4529-B49B-A05933694AFE}" destId="{1FACCF9D-49D1-4469-BB37-E34919DC165C}" srcOrd="0" destOrd="0" presId="urn:microsoft.com/office/officeart/2005/8/layout/orgChart1"/>
    <dgm:cxn modelId="{E3C84956-6EF7-4C45-A4C6-0E521F63EAB9}" type="presOf" srcId="{6996A16A-839F-4A94-87BD-EFC586E97A12}" destId="{992258B5-EF27-498A-A577-33CD2015981D}" srcOrd="0" destOrd="0" presId="urn:microsoft.com/office/officeart/2005/8/layout/orgChart1"/>
    <dgm:cxn modelId="{93559C78-FC82-49EC-B9F5-49E64660CAC5}" type="presOf" srcId="{73FC875E-CEBD-4524-86D1-AC17FAF18BBE}" destId="{E70798D5-71CE-4A3A-87D5-8C1AEF1E893A}" srcOrd="0" destOrd="0" presId="urn:microsoft.com/office/officeart/2005/8/layout/orgChart1"/>
    <dgm:cxn modelId="{85A79559-F773-4A4E-B10E-9C4089EDDCC3}" type="presOf" srcId="{CE03D408-33EF-4AF7-B0A6-706760CD964A}" destId="{C6BD0E6A-193A-49F4-BD90-F71D04F537F1}" srcOrd="0" destOrd="0" presId="urn:microsoft.com/office/officeart/2005/8/layout/orgChart1"/>
    <dgm:cxn modelId="{AEDC3D7C-FF02-4912-BCBF-8445E6696ACA}" type="presOf" srcId="{03828A48-0B51-4201-9F66-90B99524343F}" destId="{2524A62A-E788-4171-8271-0B0F7D5C43FD}" srcOrd="0" destOrd="0" presId="urn:microsoft.com/office/officeart/2005/8/layout/orgChart1"/>
    <dgm:cxn modelId="{6F59F17E-B625-4834-99F9-0F3F4164E4C0}" type="presOf" srcId="{7B35FB95-9FF4-43EF-875E-41D58EB5515A}" destId="{19395284-FDE8-4A62-A978-184F82C1E633}" srcOrd="0" destOrd="0" presId="urn:microsoft.com/office/officeart/2005/8/layout/orgChart1"/>
    <dgm:cxn modelId="{9351AA7F-A841-4797-AEF8-055CC3C95368}" srcId="{F42F911C-7E5E-47CA-B4D3-4CB6930B3540}" destId="{182749ED-A99E-4578-9FE7-584C905EF166}" srcOrd="0" destOrd="0" parTransId="{3299030F-3410-4F89-BA21-F7F07E5BAEB6}" sibTransId="{24DEA607-0828-4D72-8A2B-77A282862B6B}"/>
    <dgm:cxn modelId="{52681C82-0FBC-4CDC-AFAF-FAEA1EC9C76B}" type="presOf" srcId="{BC40055D-73D2-40C9-8B90-120328FA2ED9}" destId="{7949B5FE-7D67-4B0A-AA67-88F44A265E9D}" srcOrd="0" destOrd="0" presId="urn:microsoft.com/office/officeart/2005/8/layout/orgChart1"/>
    <dgm:cxn modelId="{D05A2786-BD96-4119-9E15-2BD3DEEF0F1B}" type="presOf" srcId="{44347EC6-AAB2-4BE6-910C-19DBDDB9B75C}" destId="{031159BE-7EBA-4EA4-84DD-90F53C88E2EE}" srcOrd="0" destOrd="0" presId="urn:microsoft.com/office/officeart/2005/8/layout/orgChart1"/>
    <dgm:cxn modelId="{8911C68D-B6E0-47F2-973F-9F3D949ACE18}" srcId="{2AE1E266-9B5A-4C38-8365-85B582DD49F1}" destId="{21DD25E5-B2D0-4CE5-9B48-49A886457088}" srcOrd="4" destOrd="0" parTransId="{F461FC68-2DFE-43FC-807B-6B43EECBB9B3}" sibTransId="{12D513D3-E4AD-45D8-BB3D-5AED644F1FFD}"/>
    <dgm:cxn modelId="{8CF1518F-C52B-4DAA-81D8-9147D7570850}" srcId="{BC40055D-73D2-40C9-8B90-120328FA2ED9}" destId="{2F60309A-1989-4FFD-B0FA-0B3D0E976456}" srcOrd="3" destOrd="0" parTransId="{6996A16A-839F-4A94-87BD-EFC586E97A12}" sibTransId="{BD6A6812-61DD-44FC-BBC2-39E08E9D42F9}"/>
    <dgm:cxn modelId="{906D0B90-AFB0-457C-B708-6FDF1D721310}" srcId="{BC40055D-73D2-40C9-8B90-120328FA2ED9}" destId="{CA3999B4-6B09-4A77-BEDB-6BB007BD510E}" srcOrd="6" destOrd="0" parTransId="{308E0B2A-4D1C-4FDB-8D07-8621C4F10106}" sibTransId="{74AEB79A-5C5E-4F16-9D38-CD364AAFC040}"/>
    <dgm:cxn modelId="{362DCAA1-22FF-43D4-BCE4-69C6F8413E28}" type="presOf" srcId="{B24EE0EF-DC81-4B9C-B708-4F97538E3332}" destId="{5DEFADEB-136B-40FB-AEC6-1C85D4502F43}" srcOrd="0" destOrd="0" presId="urn:microsoft.com/office/officeart/2005/8/layout/orgChart1"/>
    <dgm:cxn modelId="{8B6786A5-84BA-419F-B507-1B37358FA452}" type="presOf" srcId="{A13C7059-4DC7-480F-8BCB-A00D3C0F16CB}" destId="{585CC10B-04C8-4C0E-BF9B-425E6DB72671}" srcOrd="0" destOrd="0" presId="urn:microsoft.com/office/officeart/2005/8/layout/orgChart1"/>
    <dgm:cxn modelId="{DF92B2B2-F4AA-4841-A1B4-559291FDD935}" type="presOf" srcId="{BB08B13A-5DF5-4618-9339-D97EBAA4E4B1}" destId="{BB6B0EC8-E9E3-407E-A985-2E96E8546856}" srcOrd="1" destOrd="0" presId="urn:microsoft.com/office/officeart/2005/8/layout/orgChart1"/>
    <dgm:cxn modelId="{A46182B3-9439-493C-9C6A-0575A2E60F6C}" type="presOf" srcId="{21DD25E5-B2D0-4CE5-9B48-49A886457088}" destId="{AACB4CA9-019F-4979-B704-BCD37CA583EB}" srcOrd="1" destOrd="0" presId="urn:microsoft.com/office/officeart/2005/8/layout/orgChart1"/>
    <dgm:cxn modelId="{800CD6B3-1D9A-4DB9-8966-AF2B28A05CC8}" type="presOf" srcId="{44527A64-B1CF-4C59-B084-7848BADC32D3}" destId="{827A5A98-F2EB-4E3E-BE93-75CAC1E6534C}" srcOrd="0" destOrd="0" presId="urn:microsoft.com/office/officeart/2005/8/layout/orgChart1"/>
    <dgm:cxn modelId="{0F6152B7-7EA4-4C82-93D3-135BF8D57F78}" type="presOf" srcId="{3A410AEE-A23C-4DE9-8237-166923617909}" destId="{8797193F-56DD-4597-99EC-9ADFFD05C37C}" srcOrd="0" destOrd="0" presId="urn:microsoft.com/office/officeart/2005/8/layout/orgChart1"/>
    <dgm:cxn modelId="{578569BD-1903-4F78-9734-1A6D3238C03A}" srcId="{2AE1E266-9B5A-4C38-8365-85B582DD49F1}" destId="{BFA3C245-C0E7-47F7-9128-0EAD72EBE90D}" srcOrd="0" destOrd="0" parTransId="{53EE6FD6-5028-474B-9D3E-4354FB20854A}" sibTransId="{9427A3B9-ABAE-4D6F-9E11-44D10CF608F4}"/>
    <dgm:cxn modelId="{319791C1-30D9-496C-B849-33F104B0B8CC}" type="presOf" srcId="{B41C9C05-208E-4390-8CD9-C6B118B1D3F8}" destId="{FE11E56B-4A8F-40AB-B135-BF75F3C91661}" srcOrd="0" destOrd="0" presId="urn:microsoft.com/office/officeart/2005/8/layout/orgChart1"/>
    <dgm:cxn modelId="{512492C6-FFF3-489C-9585-19BF59023ED0}" type="presOf" srcId="{CA3999B4-6B09-4A77-BEDB-6BB007BD510E}" destId="{CA6B9E6D-A9BB-452D-9836-0100465A482D}" srcOrd="0" destOrd="0" presId="urn:microsoft.com/office/officeart/2005/8/layout/orgChart1"/>
    <dgm:cxn modelId="{EAE5AAC9-4B4A-4E78-8E4A-73CC8B627659}" type="presOf" srcId="{B24EE0EF-DC81-4B9C-B708-4F97538E3332}" destId="{B3472681-7F44-4B8E-B09D-2BC3D71B0CEA}" srcOrd="1" destOrd="0" presId="urn:microsoft.com/office/officeart/2005/8/layout/orgChart1"/>
    <dgm:cxn modelId="{023FB6CA-12E9-4957-BB77-4ED331404B47}" srcId="{BC40055D-73D2-40C9-8B90-120328FA2ED9}" destId="{CE03D408-33EF-4AF7-B0A6-706760CD964A}" srcOrd="0" destOrd="0" parTransId="{DDA82410-17E5-457E-9A00-E8FABAA29BCB}" sibTransId="{D9FD2AE4-6AEF-4C14-87F7-F2805702573A}"/>
    <dgm:cxn modelId="{DFAA4ACE-C94D-4B2F-9AFA-2309764E2CCD}" type="presOf" srcId="{53EE6FD6-5028-474B-9D3E-4354FB20854A}" destId="{F6409401-62DB-4282-8796-E2B94C50CF9B}" srcOrd="0" destOrd="0" presId="urn:microsoft.com/office/officeart/2005/8/layout/orgChart1"/>
    <dgm:cxn modelId="{A103F5D2-BB40-46B2-BC0F-3130B283056E}" type="presOf" srcId="{182749ED-A99E-4578-9FE7-584C905EF166}" destId="{E77C0F04-918B-4D77-815D-B12C882CE589}" srcOrd="0" destOrd="0" presId="urn:microsoft.com/office/officeart/2005/8/layout/orgChart1"/>
    <dgm:cxn modelId="{0FABB4D8-7F6C-43C4-8775-F30F92E07BF8}" type="presOf" srcId="{3299030F-3410-4F89-BA21-F7F07E5BAEB6}" destId="{18771CC4-AF94-45E4-BA5B-081336B09EF3}" srcOrd="0" destOrd="0" presId="urn:microsoft.com/office/officeart/2005/8/layout/orgChart1"/>
    <dgm:cxn modelId="{4207C7D9-6B65-4051-8EDD-8B93B0EF74BC}" type="presOf" srcId="{308E0B2A-4D1C-4FDB-8D07-8621C4F10106}" destId="{BF536C90-4514-43CB-A444-E329C9988B8E}" srcOrd="0" destOrd="0" presId="urn:microsoft.com/office/officeart/2005/8/layout/orgChart1"/>
    <dgm:cxn modelId="{6078C1DA-7311-4ACD-A5A2-344FF9BE07C3}" type="presOf" srcId="{2AE1E266-9B5A-4C38-8365-85B582DD49F1}" destId="{557786A2-5390-420B-9FAE-8B34FEBC974B}" srcOrd="0" destOrd="0" presId="urn:microsoft.com/office/officeart/2005/8/layout/orgChart1"/>
    <dgm:cxn modelId="{9B8D23DB-ADCC-4628-9445-A1E4735D90A0}" type="presOf" srcId="{BFA3C245-C0E7-47F7-9128-0EAD72EBE90D}" destId="{18FC2A85-82FB-4A6E-A026-F13FB35B1976}" srcOrd="1" destOrd="0" presId="urn:microsoft.com/office/officeart/2005/8/layout/orgChart1"/>
    <dgm:cxn modelId="{2F9253DD-BE31-4171-964E-10BF030D6E2D}" type="presOf" srcId="{CE03D408-33EF-4AF7-B0A6-706760CD964A}" destId="{A4C93A71-0E97-48BC-9C3A-4D6D4811BA29}" srcOrd="1" destOrd="0" presId="urn:microsoft.com/office/officeart/2005/8/layout/orgChart1"/>
    <dgm:cxn modelId="{861D29DF-C002-4CAB-8C3B-6AAB8DAF64DD}" type="presOf" srcId="{CA3999B4-6B09-4A77-BEDB-6BB007BD510E}" destId="{6528774B-2558-415A-BCB4-4DB0D806915A}" srcOrd="1" destOrd="0" presId="urn:microsoft.com/office/officeart/2005/8/layout/orgChart1"/>
    <dgm:cxn modelId="{EE8CD5E2-D292-4F4D-AB81-784E8D4445E4}" type="presOf" srcId="{31468F5F-64DA-4E46-86F6-DEBF89A3E98E}" destId="{0C92AA79-19B8-4B15-B197-61349ACFEB03}" srcOrd="0" destOrd="0" presId="urn:microsoft.com/office/officeart/2005/8/layout/orgChart1"/>
    <dgm:cxn modelId="{25B549E4-57AD-4B7D-878D-445B3E9B7638}" type="presOf" srcId="{BCA7E657-1293-4EF8-8A4F-55E70ED2B099}" destId="{18916281-51B2-4F2C-A3B9-EDC87EAC1953}" srcOrd="0" destOrd="0" presId="urn:microsoft.com/office/officeart/2005/8/layout/orgChart1"/>
    <dgm:cxn modelId="{B59EABE9-2A71-46E6-8348-965B3F3A3BD4}" srcId="{F42F911C-7E5E-47CA-B4D3-4CB6930B3540}" destId="{BC40055D-73D2-40C9-8B90-120328FA2ED9}" srcOrd="1" destOrd="0" parTransId="{290E0A13-2364-44D0-943C-1F303D29D721}" sibTransId="{9A11A764-B2EB-432D-A08F-7642BE45B02D}"/>
    <dgm:cxn modelId="{D1A02BEC-1FC1-45D3-BB98-1E7F60E2F2CF}" type="presOf" srcId="{340F2C8A-CC15-4CC6-B52B-0DE15F2EC637}" destId="{11D5E7F2-B6CE-4ED0-ABD2-826E5F842779}" srcOrd="0" destOrd="0" presId="urn:microsoft.com/office/officeart/2005/8/layout/orgChart1"/>
    <dgm:cxn modelId="{AA44BEF0-C948-45D8-B954-1F1585BA5145}" type="presOf" srcId="{BFA3C245-C0E7-47F7-9128-0EAD72EBE90D}" destId="{B7B59A0F-C2FB-45CE-87EC-D1E99665D5D2}" srcOrd="0" destOrd="0" presId="urn:microsoft.com/office/officeart/2005/8/layout/orgChart1"/>
    <dgm:cxn modelId="{CDD138F4-A98B-4172-B0C4-DBF37FF936DE}" type="presOf" srcId="{2F60309A-1989-4FFD-B0FA-0B3D0E976456}" destId="{D738FB38-63EF-4557-9275-CCDC98964E8E}" srcOrd="0" destOrd="0" presId="urn:microsoft.com/office/officeart/2005/8/layout/orgChart1"/>
    <dgm:cxn modelId="{F11921FA-6702-45F2-93CD-3C615A82CEE2}" type="presOf" srcId="{2AE1E266-9B5A-4C38-8365-85B582DD49F1}" destId="{A54A2E36-3D58-4E33-AEDC-592C0240C266}" srcOrd="1" destOrd="0" presId="urn:microsoft.com/office/officeart/2005/8/layout/orgChart1"/>
    <dgm:cxn modelId="{537EA4FB-18DA-431B-B21E-91B4A2B9B0E5}" type="presOf" srcId="{2C30D01E-3E04-4A39-A346-9DB83B5C3181}" destId="{6B6A4C5B-B9A6-4164-AEF5-06A65981BDC3}" srcOrd="1" destOrd="0" presId="urn:microsoft.com/office/officeart/2005/8/layout/orgChart1"/>
    <dgm:cxn modelId="{FC5CC5FE-DDD3-4F65-B2AA-149F27021429}" type="presOf" srcId="{D4A8D4ED-4C8A-4AA9-891F-B719389634C5}" destId="{8A67367B-5D53-438D-836F-B19A241B152B}" srcOrd="0" destOrd="0" presId="urn:microsoft.com/office/officeart/2005/8/layout/orgChart1"/>
    <dgm:cxn modelId="{2D461C81-139A-4553-88AE-F8E63ED628AC}" type="presParOf" srcId="{CF9735DC-B0DB-45D3-B478-D5E00009077C}" destId="{6A74EC1E-AC0D-487F-87D7-D7E716E69A8D}" srcOrd="0" destOrd="0" presId="urn:microsoft.com/office/officeart/2005/8/layout/orgChart1"/>
    <dgm:cxn modelId="{583BED32-4521-41A0-B878-3AAA196F38FE}" type="presParOf" srcId="{6A74EC1E-AC0D-487F-87D7-D7E716E69A8D}" destId="{5354737F-968E-4929-B516-46D7DA2002B8}" srcOrd="0" destOrd="0" presId="urn:microsoft.com/office/officeart/2005/8/layout/orgChart1"/>
    <dgm:cxn modelId="{0E7310C1-4BEC-4DCF-9341-2BC6F5EEE68E}" type="presParOf" srcId="{5354737F-968E-4929-B516-46D7DA2002B8}" destId="{454DECD6-A18C-4084-A845-5E141562632D}" srcOrd="0" destOrd="0" presId="urn:microsoft.com/office/officeart/2005/8/layout/orgChart1"/>
    <dgm:cxn modelId="{E7C4DC55-6334-4E18-ADFA-B02040A943D0}" type="presParOf" srcId="{5354737F-968E-4929-B516-46D7DA2002B8}" destId="{363E396F-B16F-4E81-B50A-8179BCB8AF51}" srcOrd="1" destOrd="0" presId="urn:microsoft.com/office/officeart/2005/8/layout/orgChart1"/>
    <dgm:cxn modelId="{CA1C73DC-522E-4336-B2EC-E7FB17279B96}" type="presParOf" srcId="{6A74EC1E-AC0D-487F-87D7-D7E716E69A8D}" destId="{34C9F46E-42F4-4274-BD61-6E6F386B694E}" srcOrd="1" destOrd="0" presId="urn:microsoft.com/office/officeart/2005/8/layout/orgChart1"/>
    <dgm:cxn modelId="{E942D8F6-A0BB-4288-A50F-3B8CE9777A82}" type="presParOf" srcId="{34C9F46E-42F4-4274-BD61-6E6F386B694E}" destId="{18771CC4-AF94-45E4-BA5B-081336B09EF3}" srcOrd="0" destOrd="0" presId="urn:microsoft.com/office/officeart/2005/8/layout/orgChart1"/>
    <dgm:cxn modelId="{8470EF9C-1CE1-4EFC-BAB8-6B446BFB90AF}" type="presParOf" srcId="{34C9F46E-42F4-4274-BD61-6E6F386B694E}" destId="{3B6663F0-2409-4641-A97C-FF945E93C525}" srcOrd="1" destOrd="0" presId="urn:microsoft.com/office/officeart/2005/8/layout/orgChart1"/>
    <dgm:cxn modelId="{C68BFC98-C336-41BC-9EFB-A1ADA28ADC2F}" type="presParOf" srcId="{3B6663F0-2409-4641-A97C-FF945E93C525}" destId="{EFECA96B-11F2-483A-8FC6-0CD335550FD9}" srcOrd="0" destOrd="0" presId="urn:microsoft.com/office/officeart/2005/8/layout/orgChart1"/>
    <dgm:cxn modelId="{9E5EB000-0663-4999-A129-276D9B0EFC45}" type="presParOf" srcId="{EFECA96B-11F2-483A-8FC6-0CD335550FD9}" destId="{E77C0F04-918B-4D77-815D-B12C882CE589}" srcOrd="0" destOrd="0" presId="urn:microsoft.com/office/officeart/2005/8/layout/orgChart1"/>
    <dgm:cxn modelId="{A92EFB07-E1E8-445B-BB13-0D5B1C0CEA48}" type="presParOf" srcId="{EFECA96B-11F2-483A-8FC6-0CD335550FD9}" destId="{1C7BD3FF-3060-42D5-9058-44699572AA53}" srcOrd="1" destOrd="0" presId="urn:microsoft.com/office/officeart/2005/8/layout/orgChart1"/>
    <dgm:cxn modelId="{5FF98988-8F73-4634-843B-0A957D6C8BF1}" type="presParOf" srcId="{3B6663F0-2409-4641-A97C-FF945E93C525}" destId="{E678D9B7-2AF8-4808-B64F-F3AF20B291DD}" srcOrd="1" destOrd="0" presId="urn:microsoft.com/office/officeart/2005/8/layout/orgChart1"/>
    <dgm:cxn modelId="{44021ACE-21B4-4F22-B208-B3DE5BC9D2FE}" type="presParOf" srcId="{E678D9B7-2AF8-4808-B64F-F3AF20B291DD}" destId="{18916281-51B2-4F2C-A3B9-EDC87EAC1953}" srcOrd="0" destOrd="0" presId="urn:microsoft.com/office/officeart/2005/8/layout/orgChart1"/>
    <dgm:cxn modelId="{6FC80A37-69E2-4C30-8824-F1295186C18D}" type="presParOf" srcId="{E678D9B7-2AF8-4808-B64F-F3AF20B291DD}" destId="{AD040EF3-B071-46D6-9A4A-9F6F97E22EC4}" srcOrd="1" destOrd="0" presId="urn:microsoft.com/office/officeart/2005/8/layout/orgChart1"/>
    <dgm:cxn modelId="{068DDB84-699A-4541-8DE6-F6D957768E78}" type="presParOf" srcId="{AD040EF3-B071-46D6-9A4A-9F6F97E22EC4}" destId="{CAA83CC8-A04A-4161-9F29-6F7646679433}" srcOrd="0" destOrd="0" presId="urn:microsoft.com/office/officeart/2005/8/layout/orgChart1"/>
    <dgm:cxn modelId="{34D97CF4-EC85-4C48-A9A2-D551076749CE}" type="presParOf" srcId="{CAA83CC8-A04A-4161-9F29-6F7646679433}" destId="{8CFBB1B4-2D0D-4DAC-A9E7-15F51C5D4CE0}" srcOrd="0" destOrd="0" presId="urn:microsoft.com/office/officeart/2005/8/layout/orgChart1"/>
    <dgm:cxn modelId="{2DB38AD3-2BE6-4B10-80CB-DBBED8383B73}" type="presParOf" srcId="{CAA83CC8-A04A-4161-9F29-6F7646679433}" destId="{0992A564-5666-4351-8A79-84205818AE82}" srcOrd="1" destOrd="0" presId="urn:microsoft.com/office/officeart/2005/8/layout/orgChart1"/>
    <dgm:cxn modelId="{9F845796-9F11-4C02-B2D0-62B050454C6A}" type="presParOf" srcId="{AD040EF3-B071-46D6-9A4A-9F6F97E22EC4}" destId="{D74F8FBC-4DD3-4D90-AE8B-F893F94C3892}" srcOrd="1" destOrd="0" presId="urn:microsoft.com/office/officeart/2005/8/layout/orgChart1"/>
    <dgm:cxn modelId="{F6DDF845-7AD6-4677-8C85-5D1EE14227AB}" type="presParOf" srcId="{D74F8FBC-4DD3-4D90-AE8B-F893F94C3892}" destId="{0C92AA79-19B8-4B15-B197-61349ACFEB03}" srcOrd="0" destOrd="0" presId="urn:microsoft.com/office/officeart/2005/8/layout/orgChart1"/>
    <dgm:cxn modelId="{299EED0B-A90B-489E-9E0B-07CB330EE9C8}" type="presParOf" srcId="{D74F8FBC-4DD3-4D90-AE8B-F893F94C3892}" destId="{7556482C-4556-4689-8FA9-1E7DA69BCB7F}" srcOrd="1" destOrd="0" presId="urn:microsoft.com/office/officeart/2005/8/layout/orgChart1"/>
    <dgm:cxn modelId="{0D502BB0-B060-4DD1-B29E-1C459A338183}" type="presParOf" srcId="{7556482C-4556-4689-8FA9-1E7DA69BCB7F}" destId="{9C0CB3DF-121F-4F98-B626-78BB91A66645}" srcOrd="0" destOrd="0" presId="urn:microsoft.com/office/officeart/2005/8/layout/orgChart1"/>
    <dgm:cxn modelId="{2B225A2D-E36F-4183-830A-722D84229FBC}" type="presParOf" srcId="{9C0CB3DF-121F-4F98-B626-78BB91A66645}" destId="{5DEFADEB-136B-40FB-AEC6-1C85D4502F43}" srcOrd="0" destOrd="0" presId="urn:microsoft.com/office/officeart/2005/8/layout/orgChart1"/>
    <dgm:cxn modelId="{A705BF0F-5056-4893-A524-23AFC42801FF}" type="presParOf" srcId="{9C0CB3DF-121F-4F98-B626-78BB91A66645}" destId="{B3472681-7F44-4B8E-B09D-2BC3D71B0CEA}" srcOrd="1" destOrd="0" presId="urn:microsoft.com/office/officeart/2005/8/layout/orgChart1"/>
    <dgm:cxn modelId="{30CCDEEB-32CB-4BBD-BED2-1CB7789FF29C}" type="presParOf" srcId="{7556482C-4556-4689-8FA9-1E7DA69BCB7F}" destId="{A95DCDA2-6A4B-439B-B994-93F151A10A77}" srcOrd="1" destOrd="0" presId="urn:microsoft.com/office/officeart/2005/8/layout/orgChart1"/>
    <dgm:cxn modelId="{06C65E44-765C-4FA4-AE05-C5A0C9DEDD4E}" type="presParOf" srcId="{7556482C-4556-4689-8FA9-1E7DA69BCB7F}" destId="{D26B2BD3-32C9-41B7-A934-0B9D762E2A20}" srcOrd="2" destOrd="0" presId="urn:microsoft.com/office/officeart/2005/8/layout/orgChart1"/>
    <dgm:cxn modelId="{3CE34520-58B9-4520-B06A-0B5C0F7F0008}" type="presParOf" srcId="{AD040EF3-B071-46D6-9A4A-9F6F97E22EC4}" destId="{A7C0F2DC-C046-48D4-AF79-6CDA669F090B}" srcOrd="2" destOrd="0" presId="urn:microsoft.com/office/officeart/2005/8/layout/orgChart1"/>
    <dgm:cxn modelId="{A14C9709-BA09-4BCD-B061-63C7F58D594D}" type="presParOf" srcId="{E678D9B7-2AF8-4808-B64F-F3AF20B291DD}" destId="{C8277E18-80D5-414D-BB19-C954E5921466}" srcOrd="2" destOrd="0" presId="urn:microsoft.com/office/officeart/2005/8/layout/orgChart1"/>
    <dgm:cxn modelId="{E61CC806-332F-4A63-AE29-E5A110C97E7E}" type="presParOf" srcId="{E678D9B7-2AF8-4808-B64F-F3AF20B291DD}" destId="{187D7ECE-0C47-40DE-84E7-61808AE2D141}" srcOrd="3" destOrd="0" presId="urn:microsoft.com/office/officeart/2005/8/layout/orgChart1"/>
    <dgm:cxn modelId="{74AD27A0-59E2-479E-8187-EB1BE6947C31}" type="presParOf" srcId="{187D7ECE-0C47-40DE-84E7-61808AE2D141}" destId="{38E51893-1332-4A11-B403-87E296E404FB}" srcOrd="0" destOrd="0" presId="urn:microsoft.com/office/officeart/2005/8/layout/orgChart1"/>
    <dgm:cxn modelId="{958BF031-DA1E-40B2-B12B-E46E8DB3D48C}" type="presParOf" srcId="{38E51893-1332-4A11-B403-87E296E404FB}" destId="{557786A2-5390-420B-9FAE-8B34FEBC974B}" srcOrd="0" destOrd="0" presId="urn:microsoft.com/office/officeart/2005/8/layout/orgChart1"/>
    <dgm:cxn modelId="{93DDDAEA-313C-4F98-9DDF-88F878D88833}" type="presParOf" srcId="{38E51893-1332-4A11-B403-87E296E404FB}" destId="{A54A2E36-3D58-4E33-AEDC-592C0240C266}" srcOrd="1" destOrd="0" presId="urn:microsoft.com/office/officeart/2005/8/layout/orgChart1"/>
    <dgm:cxn modelId="{AE826A24-53AD-4DA2-A3E0-395C675E8C66}" type="presParOf" srcId="{187D7ECE-0C47-40DE-84E7-61808AE2D141}" destId="{70DC14A5-3AA6-47D6-A61E-88DCF7B6404B}" srcOrd="1" destOrd="0" presId="urn:microsoft.com/office/officeart/2005/8/layout/orgChart1"/>
    <dgm:cxn modelId="{0E28F8BD-81B6-470A-9655-0D4643700B53}" type="presParOf" srcId="{70DC14A5-3AA6-47D6-A61E-88DCF7B6404B}" destId="{F6409401-62DB-4282-8796-E2B94C50CF9B}" srcOrd="0" destOrd="0" presId="urn:microsoft.com/office/officeart/2005/8/layout/orgChart1"/>
    <dgm:cxn modelId="{A5389F5E-B42E-4908-B2E4-4040F30C0057}" type="presParOf" srcId="{70DC14A5-3AA6-47D6-A61E-88DCF7B6404B}" destId="{AE4761B3-9509-406F-A8D5-BC22952CA056}" srcOrd="1" destOrd="0" presId="urn:microsoft.com/office/officeart/2005/8/layout/orgChart1"/>
    <dgm:cxn modelId="{FEEE00EA-8AA8-41BE-9E12-38370D963B30}" type="presParOf" srcId="{AE4761B3-9509-406F-A8D5-BC22952CA056}" destId="{81BF30EB-0A51-40CB-9444-1E312992DC1D}" srcOrd="0" destOrd="0" presId="urn:microsoft.com/office/officeart/2005/8/layout/orgChart1"/>
    <dgm:cxn modelId="{F2C50A5B-A178-4DB0-858E-48AA6922762B}" type="presParOf" srcId="{81BF30EB-0A51-40CB-9444-1E312992DC1D}" destId="{B7B59A0F-C2FB-45CE-87EC-D1E99665D5D2}" srcOrd="0" destOrd="0" presId="urn:microsoft.com/office/officeart/2005/8/layout/orgChart1"/>
    <dgm:cxn modelId="{46172766-B754-4A1D-B629-E34195F15A31}" type="presParOf" srcId="{81BF30EB-0A51-40CB-9444-1E312992DC1D}" destId="{18FC2A85-82FB-4A6E-A026-F13FB35B1976}" srcOrd="1" destOrd="0" presId="urn:microsoft.com/office/officeart/2005/8/layout/orgChart1"/>
    <dgm:cxn modelId="{9078FFE7-EC18-4F06-8C97-A45BB249336E}" type="presParOf" srcId="{AE4761B3-9509-406F-A8D5-BC22952CA056}" destId="{6FBBD90D-DFA7-4B33-936F-174EC165400B}" srcOrd="1" destOrd="0" presId="urn:microsoft.com/office/officeart/2005/8/layout/orgChart1"/>
    <dgm:cxn modelId="{E1389394-C4FB-4D46-B5CE-81BC47E457D9}" type="presParOf" srcId="{AE4761B3-9509-406F-A8D5-BC22952CA056}" destId="{1BE40ADF-A574-462F-A4A7-683351688A78}" srcOrd="2" destOrd="0" presId="urn:microsoft.com/office/officeart/2005/8/layout/orgChart1"/>
    <dgm:cxn modelId="{DBD1511A-1DF5-49AC-B91F-341122FFB188}" type="presParOf" srcId="{70DC14A5-3AA6-47D6-A61E-88DCF7B6404B}" destId="{8A67367B-5D53-438D-836F-B19A241B152B}" srcOrd="2" destOrd="0" presId="urn:microsoft.com/office/officeart/2005/8/layout/orgChart1"/>
    <dgm:cxn modelId="{B2A8F3FA-5F25-4A2E-A0F8-3F0C4B8D6588}" type="presParOf" srcId="{70DC14A5-3AA6-47D6-A61E-88DCF7B6404B}" destId="{D3FE5C04-1513-41C1-AF64-08CE5C2AFB8D}" srcOrd="3" destOrd="0" presId="urn:microsoft.com/office/officeart/2005/8/layout/orgChart1"/>
    <dgm:cxn modelId="{C038B3B0-DDD5-4E65-AE22-7B9532D50C99}" type="presParOf" srcId="{D3FE5C04-1513-41C1-AF64-08CE5C2AFB8D}" destId="{FB33998E-CE5F-43FF-8E0D-C177682D145C}" srcOrd="0" destOrd="0" presId="urn:microsoft.com/office/officeart/2005/8/layout/orgChart1"/>
    <dgm:cxn modelId="{1275C859-33F6-41D0-8AE9-DFE041487488}" type="presParOf" srcId="{FB33998E-CE5F-43FF-8E0D-C177682D145C}" destId="{CFAF8C57-2751-4A1E-8719-767D643A8646}" srcOrd="0" destOrd="0" presId="urn:microsoft.com/office/officeart/2005/8/layout/orgChart1"/>
    <dgm:cxn modelId="{EAFBD7CD-9A7F-4B90-9F6A-E77D6E448214}" type="presParOf" srcId="{FB33998E-CE5F-43FF-8E0D-C177682D145C}" destId="{94E99439-66E9-471B-8CE5-CB075BC2B168}" srcOrd="1" destOrd="0" presId="urn:microsoft.com/office/officeart/2005/8/layout/orgChart1"/>
    <dgm:cxn modelId="{0135AA66-E13D-427D-BA15-83B52B353FB0}" type="presParOf" srcId="{D3FE5C04-1513-41C1-AF64-08CE5C2AFB8D}" destId="{17A40FA5-FD3E-465E-8D21-4430CD2042CE}" srcOrd="1" destOrd="0" presId="urn:microsoft.com/office/officeart/2005/8/layout/orgChart1"/>
    <dgm:cxn modelId="{963A0E50-B98D-4076-898B-CAAA54F2DA23}" type="presParOf" srcId="{D3FE5C04-1513-41C1-AF64-08CE5C2AFB8D}" destId="{489873AC-CA9F-4B6D-A89F-77AEAF81D608}" srcOrd="2" destOrd="0" presId="urn:microsoft.com/office/officeart/2005/8/layout/orgChart1"/>
    <dgm:cxn modelId="{6407AE03-9C23-466B-A49D-562F900C3DD0}" type="presParOf" srcId="{70DC14A5-3AA6-47D6-A61E-88DCF7B6404B}" destId="{19395284-FDE8-4A62-A978-184F82C1E633}" srcOrd="4" destOrd="0" presId="urn:microsoft.com/office/officeart/2005/8/layout/orgChart1"/>
    <dgm:cxn modelId="{5346CC18-8BAF-4326-8E1F-9FC93EBD0EF2}" type="presParOf" srcId="{70DC14A5-3AA6-47D6-A61E-88DCF7B6404B}" destId="{B83DAFE5-77EF-4434-B17E-087ADF593CB3}" srcOrd="5" destOrd="0" presId="urn:microsoft.com/office/officeart/2005/8/layout/orgChart1"/>
    <dgm:cxn modelId="{2D0B4FCF-9D42-47B7-860A-8426670E348F}" type="presParOf" srcId="{B83DAFE5-77EF-4434-B17E-087ADF593CB3}" destId="{AB20237E-8B94-4CA4-98B3-46B5BC7E4F09}" srcOrd="0" destOrd="0" presId="urn:microsoft.com/office/officeart/2005/8/layout/orgChart1"/>
    <dgm:cxn modelId="{C335D4B1-1A4D-4819-9A91-27606E34463A}" type="presParOf" srcId="{AB20237E-8B94-4CA4-98B3-46B5BC7E4F09}" destId="{11D5E7F2-B6CE-4ED0-ABD2-826E5F842779}" srcOrd="0" destOrd="0" presId="urn:microsoft.com/office/officeart/2005/8/layout/orgChart1"/>
    <dgm:cxn modelId="{7A805643-501B-4222-AC44-010774A69238}" type="presParOf" srcId="{AB20237E-8B94-4CA4-98B3-46B5BC7E4F09}" destId="{FD35727F-8AE0-4382-B538-1A983E95DB97}" srcOrd="1" destOrd="0" presId="urn:microsoft.com/office/officeart/2005/8/layout/orgChart1"/>
    <dgm:cxn modelId="{8AD36611-1E8D-4F89-930B-D07A812D40FA}" type="presParOf" srcId="{B83DAFE5-77EF-4434-B17E-087ADF593CB3}" destId="{90DB5B4F-4AB0-46F2-A461-4313B86A93F2}" srcOrd="1" destOrd="0" presId="urn:microsoft.com/office/officeart/2005/8/layout/orgChart1"/>
    <dgm:cxn modelId="{B3B4C9B2-42F8-4472-BCF6-F69FC292A383}" type="presParOf" srcId="{B83DAFE5-77EF-4434-B17E-087ADF593CB3}" destId="{CC6C999A-A04E-40DC-BD8F-176F6568E033}" srcOrd="2" destOrd="0" presId="urn:microsoft.com/office/officeart/2005/8/layout/orgChart1"/>
    <dgm:cxn modelId="{991BDA77-F945-49E0-AD1D-F5B6776F9E95}" type="presParOf" srcId="{70DC14A5-3AA6-47D6-A61E-88DCF7B6404B}" destId="{585CC10B-04C8-4C0E-BF9B-425E6DB72671}" srcOrd="6" destOrd="0" presId="urn:microsoft.com/office/officeart/2005/8/layout/orgChart1"/>
    <dgm:cxn modelId="{2C5032E0-D352-4DBC-AD6C-7AEF570AED1E}" type="presParOf" srcId="{70DC14A5-3AA6-47D6-A61E-88DCF7B6404B}" destId="{90F72B25-BA47-4E65-AA51-26FA12900C8F}" srcOrd="7" destOrd="0" presId="urn:microsoft.com/office/officeart/2005/8/layout/orgChart1"/>
    <dgm:cxn modelId="{AE1360A0-CB25-407A-98D9-FCD09FD3AC74}" type="presParOf" srcId="{90F72B25-BA47-4E65-AA51-26FA12900C8F}" destId="{D4C10716-0495-4B4D-9589-9E3B4D99D233}" srcOrd="0" destOrd="0" presId="urn:microsoft.com/office/officeart/2005/8/layout/orgChart1"/>
    <dgm:cxn modelId="{C9E7EE2F-6A1C-4E5F-8812-B9842662563C}" type="presParOf" srcId="{D4C10716-0495-4B4D-9589-9E3B4D99D233}" destId="{A124CD7C-28A7-4FDA-9043-A99698FB3644}" srcOrd="0" destOrd="0" presId="urn:microsoft.com/office/officeart/2005/8/layout/orgChart1"/>
    <dgm:cxn modelId="{BD24DB94-CC9E-4590-81EF-BD464087BF40}" type="presParOf" srcId="{D4C10716-0495-4B4D-9589-9E3B4D99D233}" destId="{BB6B0EC8-E9E3-407E-A985-2E96E8546856}" srcOrd="1" destOrd="0" presId="urn:microsoft.com/office/officeart/2005/8/layout/orgChart1"/>
    <dgm:cxn modelId="{59D9ACBF-119F-40B6-8F9D-28E0B090D69B}" type="presParOf" srcId="{90F72B25-BA47-4E65-AA51-26FA12900C8F}" destId="{370F0FD1-FEF6-4BB3-9372-9F493333C8BF}" srcOrd="1" destOrd="0" presId="urn:microsoft.com/office/officeart/2005/8/layout/orgChart1"/>
    <dgm:cxn modelId="{D966EEC8-3818-4407-80F0-9ACB48F9D79A}" type="presParOf" srcId="{90F72B25-BA47-4E65-AA51-26FA12900C8F}" destId="{C45C5BEA-4014-4C04-9532-6D3E39CF111A}" srcOrd="2" destOrd="0" presId="urn:microsoft.com/office/officeart/2005/8/layout/orgChart1"/>
    <dgm:cxn modelId="{245B505A-CBC8-47CB-9A86-3D20AC641434}" type="presParOf" srcId="{70DC14A5-3AA6-47D6-A61E-88DCF7B6404B}" destId="{C907BB24-D0CA-4B88-B43D-F4375C7C8214}" srcOrd="8" destOrd="0" presId="urn:microsoft.com/office/officeart/2005/8/layout/orgChart1"/>
    <dgm:cxn modelId="{AA6ADEAD-BBBC-4F7D-AA5D-81D34E533005}" type="presParOf" srcId="{70DC14A5-3AA6-47D6-A61E-88DCF7B6404B}" destId="{2600A588-10E3-4541-A9FE-CE1507457AA0}" srcOrd="9" destOrd="0" presId="urn:microsoft.com/office/officeart/2005/8/layout/orgChart1"/>
    <dgm:cxn modelId="{BB767338-6A14-4291-9155-59FD8447D048}" type="presParOf" srcId="{2600A588-10E3-4541-A9FE-CE1507457AA0}" destId="{3C18F075-27AD-4C31-AECB-6CF0CBE28977}" srcOrd="0" destOrd="0" presId="urn:microsoft.com/office/officeart/2005/8/layout/orgChart1"/>
    <dgm:cxn modelId="{0A421C17-09FD-4F78-870B-823ECFC3DF91}" type="presParOf" srcId="{3C18F075-27AD-4C31-AECB-6CF0CBE28977}" destId="{C9F64BBF-2182-48C5-ADDD-BE729FF36D86}" srcOrd="0" destOrd="0" presId="urn:microsoft.com/office/officeart/2005/8/layout/orgChart1"/>
    <dgm:cxn modelId="{698E6D42-BE2F-4146-B4E5-01BD4207B793}" type="presParOf" srcId="{3C18F075-27AD-4C31-AECB-6CF0CBE28977}" destId="{AACB4CA9-019F-4979-B704-BCD37CA583EB}" srcOrd="1" destOrd="0" presId="urn:microsoft.com/office/officeart/2005/8/layout/orgChart1"/>
    <dgm:cxn modelId="{8F33C0D1-21EF-4C59-A634-51F62BD5E925}" type="presParOf" srcId="{2600A588-10E3-4541-A9FE-CE1507457AA0}" destId="{FC105190-55F8-498E-A6A8-BC02EC56F16F}" srcOrd="1" destOrd="0" presId="urn:microsoft.com/office/officeart/2005/8/layout/orgChart1"/>
    <dgm:cxn modelId="{885327C3-9A1F-457E-B8A1-2A5311574A61}" type="presParOf" srcId="{2600A588-10E3-4541-A9FE-CE1507457AA0}" destId="{43AE05DC-9790-4C90-87B3-18D7ECAE1D21}" srcOrd="2" destOrd="0" presId="urn:microsoft.com/office/officeart/2005/8/layout/orgChart1"/>
    <dgm:cxn modelId="{0F871713-CD41-4945-A7BD-1D12669F76D9}" type="presParOf" srcId="{70DC14A5-3AA6-47D6-A61E-88DCF7B6404B}" destId="{8797193F-56DD-4597-99EC-9ADFFD05C37C}" srcOrd="10" destOrd="0" presId="urn:microsoft.com/office/officeart/2005/8/layout/orgChart1"/>
    <dgm:cxn modelId="{58DCD6C9-ACFC-416F-A528-1E0DEAFE32B8}" type="presParOf" srcId="{70DC14A5-3AA6-47D6-A61E-88DCF7B6404B}" destId="{30601E9C-8DFF-4BB3-AC96-4030806C0E76}" srcOrd="11" destOrd="0" presId="urn:microsoft.com/office/officeart/2005/8/layout/orgChart1"/>
    <dgm:cxn modelId="{A72D5240-1308-47E5-9A25-5AB841587123}" type="presParOf" srcId="{30601E9C-8DFF-4BB3-AC96-4030806C0E76}" destId="{11B49611-7667-41C7-8E4B-0B99EA4FFD48}" srcOrd="0" destOrd="0" presId="urn:microsoft.com/office/officeart/2005/8/layout/orgChart1"/>
    <dgm:cxn modelId="{90388876-460A-418D-8C15-D2E011C1ECFA}" type="presParOf" srcId="{11B49611-7667-41C7-8E4B-0B99EA4FFD48}" destId="{2524A62A-E788-4171-8271-0B0F7D5C43FD}" srcOrd="0" destOrd="0" presId="urn:microsoft.com/office/officeart/2005/8/layout/orgChart1"/>
    <dgm:cxn modelId="{89AF53A1-B4B0-4A7C-8FA7-A73537FEF9BE}" type="presParOf" srcId="{11B49611-7667-41C7-8E4B-0B99EA4FFD48}" destId="{8A6D44E4-2B33-45B3-9161-C0EE7CE6D59F}" srcOrd="1" destOrd="0" presId="urn:microsoft.com/office/officeart/2005/8/layout/orgChart1"/>
    <dgm:cxn modelId="{14E09782-29EF-45A5-8428-49A1F824EC49}" type="presParOf" srcId="{30601E9C-8DFF-4BB3-AC96-4030806C0E76}" destId="{1613B0AE-4269-4658-81CD-C0DD11DCB929}" srcOrd="1" destOrd="0" presId="urn:microsoft.com/office/officeart/2005/8/layout/orgChart1"/>
    <dgm:cxn modelId="{EF9B9F03-6633-415F-AD53-350882CB0084}" type="presParOf" srcId="{30601E9C-8DFF-4BB3-AC96-4030806C0E76}" destId="{EED32225-C414-49D9-AB7D-4F284449464E}" srcOrd="2" destOrd="0" presId="urn:microsoft.com/office/officeart/2005/8/layout/orgChart1"/>
    <dgm:cxn modelId="{9DE40507-AA3E-4371-9C63-6790CA186854}" type="presParOf" srcId="{187D7ECE-0C47-40DE-84E7-61808AE2D141}" destId="{4C2C9B2E-A94A-44A1-AE3E-CCD21D07E1B5}" srcOrd="2" destOrd="0" presId="urn:microsoft.com/office/officeart/2005/8/layout/orgChart1"/>
    <dgm:cxn modelId="{640844FD-39C9-4F7B-9BFB-0C7BC53D5ECA}" type="presParOf" srcId="{3B6663F0-2409-4641-A97C-FF945E93C525}" destId="{E8369900-222F-4698-8AD6-751C2F4D302B}" srcOrd="2" destOrd="0" presId="urn:microsoft.com/office/officeart/2005/8/layout/orgChart1"/>
    <dgm:cxn modelId="{2BD9939C-6492-4064-A7F2-0E9EF4BE4478}" type="presParOf" srcId="{34C9F46E-42F4-4274-BD61-6E6F386B694E}" destId="{7328039A-7486-4949-B61C-08FE0BAD161E}" srcOrd="2" destOrd="0" presId="urn:microsoft.com/office/officeart/2005/8/layout/orgChart1"/>
    <dgm:cxn modelId="{13AFB685-1D5B-46FF-BDC3-C34B5802AC5E}" type="presParOf" srcId="{34C9F46E-42F4-4274-BD61-6E6F386B694E}" destId="{FABDF13A-DE85-4B43-B912-4D2977BA4B7D}" srcOrd="3" destOrd="0" presId="urn:microsoft.com/office/officeart/2005/8/layout/orgChart1"/>
    <dgm:cxn modelId="{9D642B29-78FC-4C26-83DF-B799D99313D2}" type="presParOf" srcId="{FABDF13A-DE85-4B43-B912-4D2977BA4B7D}" destId="{929D198D-F7B0-4664-9760-2BF065727C12}" srcOrd="0" destOrd="0" presId="urn:microsoft.com/office/officeart/2005/8/layout/orgChart1"/>
    <dgm:cxn modelId="{FED8770C-DECA-49DE-80D3-DC146211369C}" type="presParOf" srcId="{929D198D-F7B0-4664-9760-2BF065727C12}" destId="{7949B5FE-7D67-4B0A-AA67-88F44A265E9D}" srcOrd="0" destOrd="0" presId="urn:microsoft.com/office/officeart/2005/8/layout/orgChart1"/>
    <dgm:cxn modelId="{3AF814E5-267C-4FE8-AA36-F9AF1B65B056}" type="presParOf" srcId="{929D198D-F7B0-4664-9760-2BF065727C12}" destId="{390B64A6-85D4-44C2-868D-EB845767C25E}" srcOrd="1" destOrd="0" presId="urn:microsoft.com/office/officeart/2005/8/layout/orgChart1"/>
    <dgm:cxn modelId="{998F1D8B-94CD-4E36-B1EC-D5212144091C}" type="presParOf" srcId="{FABDF13A-DE85-4B43-B912-4D2977BA4B7D}" destId="{0A787543-F20B-49F5-BD5A-A49375B048DA}" srcOrd="1" destOrd="0" presId="urn:microsoft.com/office/officeart/2005/8/layout/orgChart1"/>
    <dgm:cxn modelId="{6AE77AE2-8699-406B-94FB-692D32070BC2}" type="presParOf" srcId="{0A787543-F20B-49F5-BD5A-A49375B048DA}" destId="{56425E77-8429-49FD-AFD4-10E991B68E98}" srcOrd="0" destOrd="0" presId="urn:microsoft.com/office/officeart/2005/8/layout/orgChart1"/>
    <dgm:cxn modelId="{7DED04D7-B8B3-4B14-AD10-10535C2BF087}" type="presParOf" srcId="{0A787543-F20B-49F5-BD5A-A49375B048DA}" destId="{216E92E2-9DF6-419E-9066-428EBAAB6037}" srcOrd="1" destOrd="0" presId="urn:microsoft.com/office/officeart/2005/8/layout/orgChart1"/>
    <dgm:cxn modelId="{11C9FB1F-47D3-43C5-9731-72D032CED62D}" type="presParOf" srcId="{216E92E2-9DF6-419E-9066-428EBAAB6037}" destId="{8A7C70A5-942E-44EA-B113-E8EB59AC5CAB}" srcOrd="0" destOrd="0" presId="urn:microsoft.com/office/officeart/2005/8/layout/orgChart1"/>
    <dgm:cxn modelId="{AC67A76E-4A08-4B2A-8887-1E50CD98945C}" type="presParOf" srcId="{8A7C70A5-942E-44EA-B113-E8EB59AC5CAB}" destId="{C6BD0E6A-193A-49F4-BD90-F71D04F537F1}" srcOrd="0" destOrd="0" presId="urn:microsoft.com/office/officeart/2005/8/layout/orgChart1"/>
    <dgm:cxn modelId="{CB1CCB53-7C5B-464D-BBAC-F5449DF582A1}" type="presParOf" srcId="{8A7C70A5-942E-44EA-B113-E8EB59AC5CAB}" destId="{A4C93A71-0E97-48BC-9C3A-4D6D4811BA29}" srcOrd="1" destOrd="0" presId="urn:microsoft.com/office/officeart/2005/8/layout/orgChart1"/>
    <dgm:cxn modelId="{BA9D2CD7-A757-4608-AF29-3EA67102A18D}" type="presParOf" srcId="{216E92E2-9DF6-419E-9066-428EBAAB6037}" destId="{4D9E5CF0-C558-4EEB-B10F-E1AF625D0C74}" srcOrd="1" destOrd="0" presId="urn:microsoft.com/office/officeart/2005/8/layout/orgChart1"/>
    <dgm:cxn modelId="{F59EFCE8-8A15-447F-B6B7-D820BCDE8C0F}" type="presParOf" srcId="{216E92E2-9DF6-419E-9066-428EBAAB6037}" destId="{A9EBC277-6CCA-427C-A583-E50E0114A344}" srcOrd="2" destOrd="0" presId="urn:microsoft.com/office/officeart/2005/8/layout/orgChart1"/>
    <dgm:cxn modelId="{81F563BF-1978-4666-B9DA-1268A9460A28}" type="presParOf" srcId="{0A787543-F20B-49F5-BD5A-A49375B048DA}" destId="{1FACCF9D-49D1-4469-BB37-E34919DC165C}" srcOrd="2" destOrd="0" presId="urn:microsoft.com/office/officeart/2005/8/layout/orgChart1"/>
    <dgm:cxn modelId="{19A58D68-A4E9-476A-A6B7-1D7EA5F04681}" type="presParOf" srcId="{0A787543-F20B-49F5-BD5A-A49375B048DA}" destId="{123E2AEC-864F-41F7-BD82-9C9E4B63D806}" srcOrd="3" destOrd="0" presId="urn:microsoft.com/office/officeart/2005/8/layout/orgChart1"/>
    <dgm:cxn modelId="{335E260B-C4B1-40E4-8A38-B4F945D74F3B}" type="presParOf" srcId="{123E2AEC-864F-41F7-BD82-9C9E4B63D806}" destId="{F4730B6A-5077-4DEC-A820-76B4A0C21C18}" srcOrd="0" destOrd="0" presId="urn:microsoft.com/office/officeart/2005/8/layout/orgChart1"/>
    <dgm:cxn modelId="{459B65FD-225F-4E91-AF20-9376D3DD58B8}" type="presParOf" srcId="{F4730B6A-5077-4DEC-A820-76B4A0C21C18}" destId="{827A5A98-F2EB-4E3E-BE93-75CAC1E6534C}" srcOrd="0" destOrd="0" presId="urn:microsoft.com/office/officeart/2005/8/layout/orgChart1"/>
    <dgm:cxn modelId="{5164352F-3377-4716-A30D-86BB121CCD51}" type="presParOf" srcId="{F4730B6A-5077-4DEC-A820-76B4A0C21C18}" destId="{8814E08F-2E96-4086-9DAF-CFAD638152CB}" srcOrd="1" destOrd="0" presId="urn:microsoft.com/office/officeart/2005/8/layout/orgChart1"/>
    <dgm:cxn modelId="{FDAD8333-F837-4C7A-90D3-EBBAED4E04F1}" type="presParOf" srcId="{123E2AEC-864F-41F7-BD82-9C9E4B63D806}" destId="{D7C40BF5-79C5-4F25-AD2D-FCED0BBDA981}" srcOrd="1" destOrd="0" presId="urn:microsoft.com/office/officeart/2005/8/layout/orgChart1"/>
    <dgm:cxn modelId="{A646B481-281A-48CF-B0C4-A591476F3F29}" type="presParOf" srcId="{123E2AEC-864F-41F7-BD82-9C9E4B63D806}" destId="{B9CE0EC6-BBFA-4ADB-9C20-0154BEBD6ECA}" srcOrd="2" destOrd="0" presId="urn:microsoft.com/office/officeart/2005/8/layout/orgChart1"/>
    <dgm:cxn modelId="{288C9B49-5F03-4B99-9187-873FD1CAFC8D}" type="presParOf" srcId="{0A787543-F20B-49F5-BD5A-A49375B048DA}" destId="{031159BE-7EBA-4EA4-84DD-90F53C88E2EE}" srcOrd="4" destOrd="0" presId="urn:microsoft.com/office/officeart/2005/8/layout/orgChart1"/>
    <dgm:cxn modelId="{29FD8CE4-59B3-4247-9171-50BE0F59D74B}" type="presParOf" srcId="{0A787543-F20B-49F5-BD5A-A49375B048DA}" destId="{499DD3D1-2FA3-4AF3-942A-DEB343747F93}" srcOrd="5" destOrd="0" presId="urn:microsoft.com/office/officeart/2005/8/layout/orgChart1"/>
    <dgm:cxn modelId="{62094E21-ADE2-4177-835D-7D968E6119A2}" type="presParOf" srcId="{499DD3D1-2FA3-4AF3-942A-DEB343747F93}" destId="{0BEB92EA-1DFE-4916-B2F7-0DEA89BD2FD8}" srcOrd="0" destOrd="0" presId="urn:microsoft.com/office/officeart/2005/8/layout/orgChart1"/>
    <dgm:cxn modelId="{0C75957B-A12B-4534-A549-CDB395F85CC5}" type="presParOf" srcId="{0BEB92EA-1DFE-4916-B2F7-0DEA89BD2FD8}" destId="{E0E26E78-F49A-40F4-A483-0E2874E3DBFE}" srcOrd="0" destOrd="0" presId="urn:microsoft.com/office/officeart/2005/8/layout/orgChart1"/>
    <dgm:cxn modelId="{88E8709F-4336-4D65-BE71-12CA7477FB1E}" type="presParOf" srcId="{0BEB92EA-1DFE-4916-B2F7-0DEA89BD2FD8}" destId="{9A22BCE2-17AF-42EB-8487-3F852A6C0B86}" srcOrd="1" destOrd="0" presId="urn:microsoft.com/office/officeart/2005/8/layout/orgChart1"/>
    <dgm:cxn modelId="{609B4F20-AE26-4B5B-A943-01BEAD5478C6}" type="presParOf" srcId="{499DD3D1-2FA3-4AF3-942A-DEB343747F93}" destId="{8DB4F88C-EF4A-4ED0-8E55-D7845E9A4279}" srcOrd="1" destOrd="0" presId="urn:microsoft.com/office/officeart/2005/8/layout/orgChart1"/>
    <dgm:cxn modelId="{F8B35348-86ED-4A28-B0BD-201B80787745}" type="presParOf" srcId="{499DD3D1-2FA3-4AF3-942A-DEB343747F93}" destId="{6D443C39-DEC4-444D-A5C5-2341EADA5AB7}" srcOrd="2" destOrd="0" presId="urn:microsoft.com/office/officeart/2005/8/layout/orgChart1"/>
    <dgm:cxn modelId="{AC1C404C-29C3-4C0C-8E50-4AEBBF092944}" type="presParOf" srcId="{0A787543-F20B-49F5-BD5A-A49375B048DA}" destId="{992258B5-EF27-498A-A577-33CD2015981D}" srcOrd="6" destOrd="0" presId="urn:microsoft.com/office/officeart/2005/8/layout/orgChart1"/>
    <dgm:cxn modelId="{1FC8CAAA-C069-4655-A3DE-0107939D7152}" type="presParOf" srcId="{0A787543-F20B-49F5-BD5A-A49375B048DA}" destId="{39511571-9CA4-43EE-A8C4-FEEF5FCC34C4}" srcOrd="7" destOrd="0" presId="urn:microsoft.com/office/officeart/2005/8/layout/orgChart1"/>
    <dgm:cxn modelId="{EE13204D-B0F3-4584-90D6-7EA4065901EB}" type="presParOf" srcId="{39511571-9CA4-43EE-A8C4-FEEF5FCC34C4}" destId="{3DBDB722-B48E-4A56-ABA3-C892528EF18E}" srcOrd="0" destOrd="0" presId="urn:microsoft.com/office/officeart/2005/8/layout/orgChart1"/>
    <dgm:cxn modelId="{3725FA62-6540-4C0D-809E-31A64175C46B}" type="presParOf" srcId="{3DBDB722-B48E-4A56-ABA3-C892528EF18E}" destId="{D738FB38-63EF-4557-9275-CCDC98964E8E}" srcOrd="0" destOrd="0" presId="urn:microsoft.com/office/officeart/2005/8/layout/orgChart1"/>
    <dgm:cxn modelId="{A838180F-317A-46D1-A328-6596AF9F4497}" type="presParOf" srcId="{3DBDB722-B48E-4A56-ABA3-C892528EF18E}" destId="{423365D7-D89F-4F3D-8817-73EA7FA1C6D3}" srcOrd="1" destOrd="0" presId="urn:microsoft.com/office/officeart/2005/8/layout/orgChart1"/>
    <dgm:cxn modelId="{E7A03A33-4282-4E2E-BEBE-7D1E7E2F698E}" type="presParOf" srcId="{39511571-9CA4-43EE-A8C4-FEEF5FCC34C4}" destId="{F166EE7D-11D2-4027-A0C8-609D40601A53}" srcOrd="1" destOrd="0" presId="urn:microsoft.com/office/officeart/2005/8/layout/orgChart1"/>
    <dgm:cxn modelId="{95265037-DD4B-4A3F-A28F-A62C3587FF26}" type="presParOf" srcId="{39511571-9CA4-43EE-A8C4-FEEF5FCC34C4}" destId="{924D3BA3-49A1-439E-B5C8-C27BE812D9DE}" srcOrd="2" destOrd="0" presId="urn:microsoft.com/office/officeart/2005/8/layout/orgChart1"/>
    <dgm:cxn modelId="{BE75A617-63CA-4649-9213-451281850ED7}" type="presParOf" srcId="{0A787543-F20B-49F5-BD5A-A49375B048DA}" destId="{FE11E56B-4A8F-40AB-B135-BF75F3C91661}" srcOrd="8" destOrd="0" presId="urn:microsoft.com/office/officeart/2005/8/layout/orgChart1"/>
    <dgm:cxn modelId="{AF63386F-DF3E-4B12-8AEE-D005FE472F25}" type="presParOf" srcId="{0A787543-F20B-49F5-BD5A-A49375B048DA}" destId="{A3C92933-CD1D-4588-B90D-0AC2D35250CB}" srcOrd="9" destOrd="0" presId="urn:microsoft.com/office/officeart/2005/8/layout/orgChart1"/>
    <dgm:cxn modelId="{374964D4-5866-4C53-9AE5-060F855F3874}" type="presParOf" srcId="{A3C92933-CD1D-4588-B90D-0AC2D35250CB}" destId="{E4765321-1457-498E-BD6E-FAA59AE3C74C}" srcOrd="0" destOrd="0" presId="urn:microsoft.com/office/officeart/2005/8/layout/orgChart1"/>
    <dgm:cxn modelId="{25BD2B38-DAF6-4958-AA62-5BC4DAD55C8E}" type="presParOf" srcId="{E4765321-1457-498E-BD6E-FAA59AE3C74C}" destId="{5E47CDF3-E1EC-44B3-9946-D96DD93154F2}" srcOrd="0" destOrd="0" presId="urn:microsoft.com/office/officeart/2005/8/layout/orgChart1"/>
    <dgm:cxn modelId="{95149365-9FF4-4354-A6A6-6E54BA8E293A}" type="presParOf" srcId="{E4765321-1457-498E-BD6E-FAA59AE3C74C}" destId="{6B6A4C5B-B9A6-4164-AEF5-06A65981BDC3}" srcOrd="1" destOrd="0" presId="urn:microsoft.com/office/officeart/2005/8/layout/orgChart1"/>
    <dgm:cxn modelId="{BB0BE995-F890-465D-99D6-32CDEA59FE44}" type="presParOf" srcId="{A3C92933-CD1D-4588-B90D-0AC2D35250CB}" destId="{CE63ABFC-37EB-4697-BB9D-85428F654B68}" srcOrd="1" destOrd="0" presId="urn:microsoft.com/office/officeart/2005/8/layout/orgChart1"/>
    <dgm:cxn modelId="{74F58906-3884-4CDB-B289-152B11F491A6}" type="presParOf" srcId="{A3C92933-CD1D-4588-B90D-0AC2D35250CB}" destId="{2C39854E-86E0-4E3C-9B2F-688EC811FA72}" srcOrd="2" destOrd="0" presId="urn:microsoft.com/office/officeart/2005/8/layout/orgChart1"/>
    <dgm:cxn modelId="{BC302869-E1E8-4AB2-B0AB-A310949E080F}" type="presParOf" srcId="{0A787543-F20B-49F5-BD5A-A49375B048DA}" destId="{E70798D5-71CE-4A3A-87D5-8C1AEF1E893A}" srcOrd="10" destOrd="0" presId="urn:microsoft.com/office/officeart/2005/8/layout/orgChart1"/>
    <dgm:cxn modelId="{F4C5D2A8-1032-4C75-AEFC-4658701B5048}" type="presParOf" srcId="{0A787543-F20B-49F5-BD5A-A49375B048DA}" destId="{5B2DBA6F-821E-48F0-A0A2-A03C420AC02E}" srcOrd="11" destOrd="0" presId="urn:microsoft.com/office/officeart/2005/8/layout/orgChart1"/>
    <dgm:cxn modelId="{516B2792-472D-4B80-9B9A-5FC44538D3B4}" type="presParOf" srcId="{5B2DBA6F-821E-48F0-A0A2-A03C420AC02E}" destId="{090D0C04-584F-438B-84E5-48D72374DB00}" srcOrd="0" destOrd="0" presId="urn:microsoft.com/office/officeart/2005/8/layout/orgChart1"/>
    <dgm:cxn modelId="{6D1CDA99-5483-4280-9E32-17391310B4D0}" type="presParOf" srcId="{090D0C04-584F-438B-84E5-48D72374DB00}" destId="{3B893D80-7073-4D76-8BD1-43ED7217FA65}" srcOrd="0" destOrd="0" presId="urn:microsoft.com/office/officeart/2005/8/layout/orgChart1"/>
    <dgm:cxn modelId="{D0A7513B-A55B-4CD7-B5A6-F420D376C0BD}" type="presParOf" srcId="{090D0C04-584F-438B-84E5-48D72374DB00}" destId="{622DBCAC-D181-4DD4-99DB-E592B2B84119}" srcOrd="1" destOrd="0" presId="urn:microsoft.com/office/officeart/2005/8/layout/orgChart1"/>
    <dgm:cxn modelId="{004E2FAB-4B22-4062-A689-6A6CB4E8548A}" type="presParOf" srcId="{5B2DBA6F-821E-48F0-A0A2-A03C420AC02E}" destId="{C7A7C9C3-257E-4E3A-95A4-B32E17C6F765}" srcOrd="1" destOrd="0" presId="urn:microsoft.com/office/officeart/2005/8/layout/orgChart1"/>
    <dgm:cxn modelId="{EB2CABCC-40AF-4224-A32D-C6613E50460A}" type="presParOf" srcId="{5B2DBA6F-821E-48F0-A0A2-A03C420AC02E}" destId="{BD9E4101-4D23-4138-AFBC-F27173E9109F}" srcOrd="2" destOrd="0" presId="urn:microsoft.com/office/officeart/2005/8/layout/orgChart1"/>
    <dgm:cxn modelId="{CB2EF729-2E0E-49E4-AAA2-AB28CAB9A107}" type="presParOf" srcId="{0A787543-F20B-49F5-BD5A-A49375B048DA}" destId="{BF536C90-4514-43CB-A444-E329C9988B8E}" srcOrd="12" destOrd="0" presId="urn:microsoft.com/office/officeart/2005/8/layout/orgChart1"/>
    <dgm:cxn modelId="{0B0D7479-D0A7-4C53-A112-521F62BA21CE}" type="presParOf" srcId="{0A787543-F20B-49F5-BD5A-A49375B048DA}" destId="{268DF258-503B-4DCC-A546-ECF0D87B2B35}" srcOrd="13" destOrd="0" presId="urn:microsoft.com/office/officeart/2005/8/layout/orgChart1"/>
    <dgm:cxn modelId="{F4B3715F-559E-4D8E-918F-A66E061CC4BB}" type="presParOf" srcId="{268DF258-503B-4DCC-A546-ECF0D87B2B35}" destId="{843D94A2-22F5-48DB-B55B-6C76817FECEA}" srcOrd="0" destOrd="0" presId="urn:microsoft.com/office/officeart/2005/8/layout/orgChart1"/>
    <dgm:cxn modelId="{27182E44-492A-43DA-849B-710B68B073C2}" type="presParOf" srcId="{843D94A2-22F5-48DB-B55B-6C76817FECEA}" destId="{CA6B9E6D-A9BB-452D-9836-0100465A482D}" srcOrd="0" destOrd="0" presId="urn:microsoft.com/office/officeart/2005/8/layout/orgChart1"/>
    <dgm:cxn modelId="{9D828012-C3BB-49E7-A5EC-A07F8F0EBCB1}" type="presParOf" srcId="{843D94A2-22F5-48DB-B55B-6C76817FECEA}" destId="{6528774B-2558-415A-BCB4-4DB0D806915A}" srcOrd="1" destOrd="0" presId="urn:microsoft.com/office/officeart/2005/8/layout/orgChart1"/>
    <dgm:cxn modelId="{BB8DAB88-8579-480B-890D-7CE865808740}" type="presParOf" srcId="{268DF258-503B-4DCC-A546-ECF0D87B2B35}" destId="{393CDBF0-D926-42DF-B5E5-BEDD405D319A}" srcOrd="1" destOrd="0" presId="urn:microsoft.com/office/officeart/2005/8/layout/orgChart1"/>
    <dgm:cxn modelId="{441B76F9-4F70-4BD4-A374-6ADFD65730A5}" type="presParOf" srcId="{268DF258-503B-4DCC-A546-ECF0D87B2B35}" destId="{0792D3B3-9929-4260-941F-2B9ADF53C040}" srcOrd="2" destOrd="0" presId="urn:microsoft.com/office/officeart/2005/8/layout/orgChart1"/>
    <dgm:cxn modelId="{E216E5F2-53AD-4D68-96F2-55C6787992B8}" type="presParOf" srcId="{FABDF13A-DE85-4B43-B912-4D2977BA4B7D}" destId="{77D748FE-C118-4E49-B415-FD403A4B7071}" srcOrd="2" destOrd="0" presId="urn:microsoft.com/office/officeart/2005/8/layout/orgChart1"/>
    <dgm:cxn modelId="{A1CAEC29-7EF6-4582-B5E9-BC2FA51C358A}" type="presParOf" srcId="{6A74EC1E-AC0D-487F-87D7-D7E716E69A8D}" destId="{03B70688-A1C3-41D8-9E56-BC65C6E598A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36C90-4514-43CB-A444-E329C9988B8E}">
      <dsp:nvSpPr>
        <dsp:cNvPr id="0" name=""/>
        <dsp:cNvSpPr/>
      </dsp:nvSpPr>
      <dsp:spPr>
        <a:xfrm>
          <a:off x="4866528" y="1001813"/>
          <a:ext cx="160187" cy="3899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99344"/>
              </a:lnTo>
              <a:lnTo>
                <a:pt x="160187" y="3899344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0798D5-71CE-4A3A-87D5-8C1AEF1E893A}">
      <dsp:nvSpPr>
        <dsp:cNvPr id="0" name=""/>
        <dsp:cNvSpPr/>
      </dsp:nvSpPr>
      <dsp:spPr>
        <a:xfrm>
          <a:off x="4866528" y="1001813"/>
          <a:ext cx="160187" cy="3312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12790"/>
              </a:lnTo>
              <a:lnTo>
                <a:pt x="160187" y="3312790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1E56B-4A8F-40AB-B135-BF75F3C91661}">
      <dsp:nvSpPr>
        <dsp:cNvPr id="0" name=""/>
        <dsp:cNvSpPr/>
      </dsp:nvSpPr>
      <dsp:spPr>
        <a:xfrm>
          <a:off x="4866528" y="1001813"/>
          <a:ext cx="160187" cy="2726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6236"/>
              </a:lnTo>
              <a:lnTo>
                <a:pt x="160187" y="2726236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2258B5-EF27-498A-A577-33CD2015981D}">
      <dsp:nvSpPr>
        <dsp:cNvPr id="0" name=""/>
        <dsp:cNvSpPr/>
      </dsp:nvSpPr>
      <dsp:spPr>
        <a:xfrm>
          <a:off x="4866528" y="1001813"/>
          <a:ext cx="160187" cy="21396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9682"/>
              </a:lnTo>
              <a:lnTo>
                <a:pt x="160187" y="2139682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159BE-7EBA-4EA4-84DD-90F53C88E2EE}">
      <dsp:nvSpPr>
        <dsp:cNvPr id="0" name=""/>
        <dsp:cNvSpPr/>
      </dsp:nvSpPr>
      <dsp:spPr>
        <a:xfrm>
          <a:off x="4866528" y="1001813"/>
          <a:ext cx="160187" cy="1553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3128"/>
              </a:lnTo>
              <a:lnTo>
                <a:pt x="160187" y="1553128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ACCF9D-49D1-4469-BB37-E34919DC165C}">
      <dsp:nvSpPr>
        <dsp:cNvPr id="0" name=""/>
        <dsp:cNvSpPr/>
      </dsp:nvSpPr>
      <dsp:spPr>
        <a:xfrm>
          <a:off x="4866528" y="1001813"/>
          <a:ext cx="160187" cy="966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6574"/>
              </a:lnTo>
              <a:lnTo>
                <a:pt x="160187" y="966574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425E77-8429-49FD-AFD4-10E991B68E98}">
      <dsp:nvSpPr>
        <dsp:cNvPr id="0" name=""/>
        <dsp:cNvSpPr/>
      </dsp:nvSpPr>
      <dsp:spPr>
        <a:xfrm>
          <a:off x="4866528" y="1001813"/>
          <a:ext cx="160187" cy="353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324"/>
              </a:lnTo>
              <a:lnTo>
                <a:pt x="160187" y="353324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8039A-7486-4949-B61C-08FE0BAD161E}">
      <dsp:nvSpPr>
        <dsp:cNvPr id="0" name=""/>
        <dsp:cNvSpPr/>
      </dsp:nvSpPr>
      <dsp:spPr>
        <a:xfrm>
          <a:off x="3638201" y="424131"/>
          <a:ext cx="2007006" cy="16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871"/>
              </a:lnTo>
              <a:lnTo>
                <a:pt x="2007006" y="77871"/>
              </a:lnTo>
              <a:lnTo>
                <a:pt x="2007006" y="164615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97193F-56DD-4597-99EC-9ADFFD05C37C}">
      <dsp:nvSpPr>
        <dsp:cNvPr id="0" name=""/>
        <dsp:cNvSpPr/>
      </dsp:nvSpPr>
      <dsp:spPr>
        <a:xfrm>
          <a:off x="2345119" y="1561670"/>
          <a:ext cx="269875" cy="33394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9487"/>
              </a:lnTo>
              <a:lnTo>
                <a:pt x="269875" y="3339487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07BB24-D0CA-4B88-B43D-F4375C7C8214}">
      <dsp:nvSpPr>
        <dsp:cNvPr id="0" name=""/>
        <dsp:cNvSpPr/>
      </dsp:nvSpPr>
      <dsp:spPr>
        <a:xfrm>
          <a:off x="2345119" y="1561670"/>
          <a:ext cx="269875" cy="2752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2933"/>
              </a:lnTo>
              <a:lnTo>
                <a:pt x="269875" y="2752933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5CC10B-04C8-4C0E-BF9B-425E6DB72671}">
      <dsp:nvSpPr>
        <dsp:cNvPr id="0" name=""/>
        <dsp:cNvSpPr/>
      </dsp:nvSpPr>
      <dsp:spPr>
        <a:xfrm>
          <a:off x="2345119" y="1561670"/>
          <a:ext cx="269875" cy="2166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6379"/>
              </a:lnTo>
              <a:lnTo>
                <a:pt x="269875" y="2166379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95284-FDE8-4A62-A978-184F82C1E633}">
      <dsp:nvSpPr>
        <dsp:cNvPr id="0" name=""/>
        <dsp:cNvSpPr/>
      </dsp:nvSpPr>
      <dsp:spPr>
        <a:xfrm>
          <a:off x="2345119" y="1561670"/>
          <a:ext cx="269875" cy="1579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9825"/>
              </a:lnTo>
              <a:lnTo>
                <a:pt x="269875" y="1579825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67367B-5D53-438D-836F-B19A241B152B}">
      <dsp:nvSpPr>
        <dsp:cNvPr id="0" name=""/>
        <dsp:cNvSpPr/>
      </dsp:nvSpPr>
      <dsp:spPr>
        <a:xfrm>
          <a:off x="2345119" y="1561670"/>
          <a:ext cx="269875" cy="9932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3271"/>
              </a:lnTo>
              <a:lnTo>
                <a:pt x="269875" y="993271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409401-62DB-4282-8796-E2B94C50CF9B}">
      <dsp:nvSpPr>
        <dsp:cNvPr id="0" name=""/>
        <dsp:cNvSpPr/>
      </dsp:nvSpPr>
      <dsp:spPr>
        <a:xfrm>
          <a:off x="2345119" y="1561670"/>
          <a:ext cx="269875" cy="406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717"/>
              </a:lnTo>
              <a:lnTo>
                <a:pt x="269875" y="406717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277E18-80D5-414D-BB19-C954E5921466}">
      <dsp:nvSpPr>
        <dsp:cNvPr id="0" name=""/>
        <dsp:cNvSpPr/>
      </dsp:nvSpPr>
      <dsp:spPr>
        <a:xfrm>
          <a:off x="1684146" y="1001813"/>
          <a:ext cx="1380640" cy="146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047"/>
              </a:lnTo>
              <a:lnTo>
                <a:pt x="1380640" y="60047"/>
              </a:lnTo>
              <a:lnTo>
                <a:pt x="1380640" y="146791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2AA79-19B8-4B15-B197-61349ACFEB03}">
      <dsp:nvSpPr>
        <dsp:cNvPr id="0" name=""/>
        <dsp:cNvSpPr/>
      </dsp:nvSpPr>
      <dsp:spPr>
        <a:xfrm>
          <a:off x="134196" y="1561670"/>
          <a:ext cx="91440" cy="4067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6717"/>
              </a:lnTo>
              <a:lnTo>
                <a:pt x="113829" y="406717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16281-51B2-4F2C-A3B9-EDC87EAC1953}">
      <dsp:nvSpPr>
        <dsp:cNvPr id="0" name=""/>
        <dsp:cNvSpPr/>
      </dsp:nvSpPr>
      <dsp:spPr>
        <a:xfrm>
          <a:off x="899583" y="1001813"/>
          <a:ext cx="784562" cy="146791"/>
        </a:xfrm>
        <a:custGeom>
          <a:avLst/>
          <a:gdLst/>
          <a:ahLst/>
          <a:cxnLst/>
          <a:rect l="0" t="0" r="0" b="0"/>
          <a:pathLst>
            <a:path>
              <a:moveTo>
                <a:pt x="784562" y="0"/>
              </a:moveTo>
              <a:lnTo>
                <a:pt x="784562" y="60047"/>
              </a:lnTo>
              <a:lnTo>
                <a:pt x="0" y="60047"/>
              </a:lnTo>
              <a:lnTo>
                <a:pt x="0" y="146791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771CC4-AF94-45E4-BA5B-081336B09EF3}">
      <dsp:nvSpPr>
        <dsp:cNvPr id="0" name=""/>
        <dsp:cNvSpPr/>
      </dsp:nvSpPr>
      <dsp:spPr>
        <a:xfrm>
          <a:off x="1684146" y="424131"/>
          <a:ext cx="1954055" cy="164615"/>
        </a:xfrm>
        <a:custGeom>
          <a:avLst/>
          <a:gdLst/>
          <a:ahLst/>
          <a:cxnLst/>
          <a:rect l="0" t="0" r="0" b="0"/>
          <a:pathLst>
            <a:path>
              <a:moveTo>
                <a:pt x="1954055" y="0"/>
              </a:moveTo>
              <a:lnTo>
                <a:pt x="1954055" y="77871"/>
              </a:lnTo>
              <a:lnTo>
                <a:pt x="0" y="77871"/>
              </a:lnTo>
              <a:lnTo>
                <a:pt x="0" y="164615"/>
              </a:lnTo>
            </a:path>
          </a:pathLst>
        </a:custGeom>
        <a:noFill/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DECD6-A18C-4084-A845-5E141562632D}">
      <dsp:nvSpPr>
        <dsp:cNvPr id="0" name=""/>
        <dsp:cNvSpPr/>
      </dsp:nvSpPr>
      <dsp:spPr>
        <a:xfrm>
          <a:off x="2398982" y="11065"/>
          <a:ext cx="2478438" cy="413066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Desalination Technologies</a:t>
          </a:r>
        </a:p>
      </dsp:txBody>
      <dsp:txXfrm>
        <a:off x="2398982" y="11065"/>
        <a:ext cx="2478438" cy="413066"/>
      </dsp:txXfrm>
    </dsp:sp>
    <dsp:sp modelId="{E77C0F04-918B-4D77-815D-B12C882CE589}">
      <dsp:nvSpPr>
        <dsp:cNvPr id="0" name=""/>
        <dsp:cNvSpPr/>
      </dsp:nvSpPr>
      <dsp:spPr>
        <a:xfrm>
          <a:off x="545401" y="588746"/>
          <a:ext cx="2277490" cy="41306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Evaporation &amp; Condensation</a:t>
          </a:r>
        </a:p>
      </dsp:txBody>
      <dsp:txXfrm>
        <a:off x="545401" y="588746"/>
        <a:ext cx="2277490" cy="413066"/>
      </dsp:txXfrm>
    </dsp:sp>
    <dsp:sp modelId="{8CFBB1B4-2D0D-4DAC-A9E7-15F51C5D4CE0}">
      <dsp:nvSpPr>
        <dsp:cNvPr id="0" name=""/>
        <dsp:cNvSpPr/>
      </dsp:nvSpPr>
      <dsp:spPr>
        <a:xfrm>
          <a:off x="0" y="1148604"/>
          <a:ext cx="1799167" cy="413066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Mechanical process</a:t>
          </a:r>
        </a:p>
      </dsp:txBody>
      <dsp:txXfrm>
        <a:off x="0" y="1148604"/>
        <a:ext cx="1799167" cy="413066"/>
      </dsp:txXfrm>
    </dsp:sp>
    <dsp:sp modelId="{5DEFADEB-136B-40FB-AEC6-1C85D4502F43}">
      <dsp:nvSpPr>
        <dsp:cNvPr id="0" name=""/>
        <dsp:cNvSpPr/>
      </dsp:nvSpPr>
      <dsp:spPr>
        <a:xfrm>
          <a:off x="248026" y="1761854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Mechanical Vapor Compression (MVC)</a:t>
          </a:r>
        </a:p>
      </dsp:txBody>
      <dsp:txXfrm>
        <a:off x="248026" y="1761854"/>
        <a:ext cx="1799167" cy="413066"/>
      </dsp:txXfrm>
    </dsp:sp>
    <dsp:sp modelId="{557786A2-5390-420B-9FAE-8B34FEBC974B}">
      <dsp:nvSpPr>
        <dsp:cNvPr id="0" name=""/>
        <dsp:cNvSpPr/>
      </dsp:nvSpPr>
      <dsp:spPr>
        <a:xfrm>
          <a:off x="2165203" y="1148604"/>
          <a:ext cx="1799167" cy="413066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Thermal process</a:t>
          </a:r>
        </a:p>
      </dsp:txBody>
      <dsp:txXfrm>
        <a:off x="2165203" y="1148604"/>
        <a:ext cx="1799167" cy="413066"/>
      </dsp:txXfrm>
    </dsp:sp>
    <dsp:sp modelId="{B7B59A0F-C2FB-45CE-87EC-D1E99665D5D2}">
      <dsp:nvSpPr>
        <dsp:cNvPr id="0" name=""/>
        <dsp:cNvSpPr/>
      </dsp:nvSpPr>
      <dsp:spPr>
        <a:xfrm>
          <a:off x="2614995" y="1761854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Multi-Effect Distillation (MED)</a:t>
          </a:r>
        </a:p>
      </dsp:txBody>
      <dsp:txXfrm>
        <a:off x="2614995" y="1761854"/>
        <a:ext cx="1799167" cy="413066"/>
      </dsp:txXfrm>
    </dsp:sp>
    <dsp:sp modelId="{CFAF8C57-2751-4A1E-8719-767D643A8646}">
      <dsp:nvSpPr>
        <dsp:cNvPr id="0" name=""/>
        <dsp:cNvSpPr/>
      </dsp:nvSpPr>
      <dsp:spPr>
        <a:xfrm>
          <a:off x="2614995" y="2348408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Multi-Stage Flesh (MSF)</a:t>
          </a:r>
        </a:p>
      </dsp:txBody>
      <dsp:txXfrm>
        <a:off x="2614995" y="2348408"/>
        <a:ext cx="1799167" cy="413066"/>
      </dsp:txXfrm>
    </dsp:sp>
    <dsp:sp modelId="{11D5E7F2-B6CE-4ED0-ABD2-826E5F842779}">
      <dsp:nvSpPr>
        <dsp:cNvPr id="0" name=""/>
        <dsp:cNvSpPr/>
      </dsp:nvSpPr>
      <dsp:spPr>
        <a:xfrm>
          <a:off x="2614995" y="2934962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Thermal Vapor Compression (TVC)</a:t>
          </a:r>
        </a:p>
      </dsp:txBody>
      <dsp:txXfrm>
        <a:off x="2614995" y="2934962"/>
        <a:ext cx="1799167" cy="413066"/>
      </dsp:txXfrm>
    </dsp:sp>
    <dsp:sp modelId="{A124CD7C-28A7-4FDA-9043-A99698FB3644}">
      <dsp:nvSpPr>
        <dsp:cNvPr id="0" name=""/>
        <dsp:cNvSpPr/>
      </dsp:nvSpPr>
      <dsp:spPr>
        <a:xfrm>
          <a:off x="2614995" y="3521516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Solar Still Distillation (SSD)</a:t>
          </a:r>
        </a:p>
      </dsp:txBody>
      <dsp:txXfrm>
        <a:off x="2614995" y="3521516"/>
        <a:ext cx="1799167" cy="413066"/>
      </dsp:txXfrm>
    </dsp:sp>
    <dsp:sp modelId="{C9F64BBF-2182-48C5-ADDD-BE729FF36D86}">
      <dsp:nvSpPr>
        <dsp:cNvPr id="0" name=""/>
        <dsp:cNvSpPr/>
      </dsp:nvSpPr>
      <dsp:spPr>
        <a:xfrm>
          <a:off x="2614995" y="4108070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Humidification Dehumidification (HDH)</a:t>
          </a:r>
        </a:p>
      </dsp:txBody>
      <dsp:txXfrm>
        <a:off x="2614995" y="4108070"/>
        <a:ext cx="1799167" cy="413066"/>
      </dsp:txXfrm>
    </dsp:sp>
    <dsp:sp modelId="{2524A62A-E788-4171-8271-0B0F7D5C43FD}">
      <dsp:nvSpPr>
        <dsp:cNvPr id="0" name=""/>
        <dsp:cNvSpPr/>
      </dsp:nvSpPr>
      <dsp:spPr>
        <a:xfrm>
          <a:off x="2614995" y="4694624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Solar Chimney (SC)</a:t>
          </a:r>
        </a:p>
      </dsp:txBody>
      <dsp:txXfrm>
        <a:off x="2614995" y="4694624"/>
        <a:ext cx="1799167" cy="413066"/>
      </dsp:txXfrm>
    </dsp:sp>
    <dsp:sp modelId="{7949B5FE-7D67-4B0A-AA67-88F44A265E9D}">
      <dsp:nvSpPr>
        <dsp:cNvPr id="0" name=""/>
        <dsp:cNvSpPr/>
      </dsp:nvSpPr>
      <dsp:spPr>
        <a:xfrm>
          <a:off x="4671858" y="588746"/>
          <a:ext cx="1946698" cy="413066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Filtration</a:t>
          </a:r>
        </a:p>
      </dsp:txBody>
      <dsp:txXfrm>
        <a:off x="4671858" y="588746"/>
        <a:ext cx="1946698" cy="413066"/>
      </dsp:txXfrm>
    </dsp:sp>
    <dsp:sp modelId="{C6BD0E6A-193A-49F4-BD90-F71D04F537F1}">
      <dsp:nvSpPr>
        <dsp:cNvPr id="0" name=""/>
        <dsp:cNvSpPr/>
      </dsp:nvSpPr>
      <dsp:spPr>
        <a:xfrm>
          <a:off x="5026715" y="1148604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Reverse Osmosis (RO)</a:t>
          </a:r>
        </a:p>
      </dsp:txBody>
      <dsp:txXfrm>
        <a:off x="5026715" y="1148604"/>
        <a:ext cx="1799167" cy="413066"/>
      </dsp:txXfrm>
    </dsp:sp>
    <dsp:sp modelId="{827A5A98-F2EB-4E3E-BE93-75CAC1E6534C}">
      <dsp:nvSpPr>
        <dsp:cNvPr id="0" name=""/>
        <dsp:cNvSpPr/>
      </dsp:nvSpPr>
      <dsp:spPr>
        <a:xfrm>
          <a:off x="5026715" y="1761854"/>
          <a:ext cx="1799167" cy="41306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Forward Osmosis (FO)</a:t>
          </a:r>
        </a:p>
      </dsp:txBody>
      <dsp:txXfrm>
        <a:off x="5026715" y="1761854"/>
        <a:ext cx="1799167" cy="413066"/>
      </dsp:txXfrm>
    </dsp:sp>
    <dsp:sp modelId="{E0E26E78-F49A-40F4-A483-0E2874E3DBFE}">
      <dsp:nvSpPr>
        <dsp:cNvPr id="0" name=""/>
        <dsp:cNvSpPr/>
      </dsp:nvSpPr>
      <dsp:spPr>
        <a:xfrm>
          <a:off x="5026715" y="2348408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Nanofiltration (NF)</a:t>
          </a:r>
        </a:p>
      </dsp:txBody>
      <dsp:txXfrm>
        <a:off x="5026715" y="2348408"/>
        <a:ext cx="1799167" cy="413066"/>
      </dsp:txXfrm>
    </dsp:sp>
    <dsp:sp modelId="{D738FB38-63EF-4557-9275-CCDC98964E8E}">
      <dsp:nvSpPr>
        <dsp:cNvPr id="0" name=""/>
        <dsp:cNvSpPr/>
      </dsp:nvSpPr>
      <dsp:spPr>
        <a:xfrm>
          <a:off x="5026715" y="2934962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Ion-Exchange Resin (IXR)</a:t>
          </a:r>
        </a:p>
      </dsp:txBody>
      <dsp:txXfrm>
        <a:off x="5026715" y="2934962"/>
        <a:ext cx="1799167" cy="413066"/>
      </dsp:txXfrm>
    </dsp:sp>
    <dsp:sp modelId="{5E47CDF3-E1EC-44B3-9946-D96DD93154F2}">
      <dsp:nvSpPr>
        <dsp:cNvPr id="0" name=""/>
        <dsp:cNvSpPr/>
      </dsp:nvSpPr>
      <dsp:spPr>
        <a:xfrm>
          <a:off x="5026715" y="3521516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Membrane Distillation (MD)</a:t>
          </a:r>
        </a:p>
      </dsp:txBody>
      <dsp:txXfrm>
        <a:off x="5026715" y="3521516"/>
        <a:ext cx="1799167" cy="413066"/>
      </dsp:txXfrm>
    </dsp:sp>
    <dsp:sp modelId="{3B893D80-7073-4D76-8BD1-43ED7217FA65}">
      <dsp:nvSpPr>
        <dsp:cNvPr id="0" name=""/>
        <dsp:cNvSpPr/>
      </dsp:nvSpPr>
      <dsp:spPr>
        <a:xfrm>
          <a:off x="5026715" y="4108070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Electro-Dialysis (ED)</a:t>
          </a:r>
        </a:p>
      </dsp:txBody>
      <dsp:txXfrm>
        <a:off x="5026715" y="4108070"/>
        <a:ext cx="1799167" cy="413066"/>
      </dsp:txXfrm>
    </dsp:sp>
    <dsp:sp modelId="{CA6B9E6D-A9BB-452D-9836-0100465A482D}">
      <dsp:nvSpPr>
        <dsp:cNvPr id="0" name=""/>
        <dsp:cNvSpPr/>
      </dsp:nvSpPr>
      <dsp:spPr>
        <a:xfrm>
          <a:off x="5026715" y="4694624"/>
          <a:ext cx="1799167" cy="413066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solidFill>
                <a:schemeClr val="tx1"/>
              </a:solidFill>
            </a:rPr>
            <a:t>Capacitive Deionization (CDI)</a:t>
          </a:r>
        </a:p>
      </dsp:txBody>
      <dsp:txXfrm>
        <a:off x="5026715" y="4694624"/>
        <a:ext cx="1799167" cy="413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5A16A-1E5E-46E1-A894-A713E24118A0}" type="datetimeFigureOut">
              <a:rPr lang="en-US" smtClean="0"/>
              <a:t>11/28/2024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12B1B-0386-4647-918F-9066BB30A59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84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4F7507B1-DFD9-434D-A170-47FAE570D334}"/>
              </a:ext>
            </a:extLst>
          </p:cNvPr>
          <p:cNvSpPr/>
          <p:nvPr userDrawn="1"/>
        </p:nvSpPr>
        <p:spPr>
          <a:xfrm>
            <a:off x="0" y="1430892"/>
            <a:ext cx="12191999" cy="3835012"/>
          </a:xfrm>
          <a:prstGeom prst="rect">
            <a:avLst/>
          </a:prstGeom>
          <a:solidFill>
            <a:srgbClr val="58B8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886762-BE34-498A-AE45-6DE8828B2E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1486681"/>
            <a:ext cx="10302240" cy="2203523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400" b="1" kern="1200" dirty="0" smtClean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="1" dirty="0">
                <a:solidFill>
                  <a:srgbClr val="FFFFFF"/>
                </a:solidFill>
                <a:effectLst/>
              </a:rPr>
              <a:t>DESOLINATION: Sustainable desalination</a:t>
            </a:r>
            <a:br>
              <a:rPr lang="en-AU" b="1" dirty="0">
                <a:solidFill>
                  <a:srgbClr val="FFFFFF"/>
                </a:solidFill>
                <a:effectLst/>
              </a:rPr>
            </a:br>
            <a:r>
              <a:rPr lang="en-AU" b="1" dirty="0">
                <a:solidFill>
                  <a:srgbClr val="FFFFFF"/>
                </a:solidFill>
                <a:effectLst/>
              </a:rPr>
              <a:t>from Concentrated Solar Power</a:t>
            </a:r>
            <a:br>
              <a:rPr lang="en-AU" b="1" dirty="0">
                <a:solidFill>
                  <a:srgbClr val="FFFFFF"/>
                </a:solidFill>
                <a:effectLst/>
              </a:rPr>
            </a:br>
            <a:endParaRPr lang="en-US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87E59BF-F168-48BA-A355-5511A392D5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97280" y="3805136"/>
            <a:ext cx="10302240" cy="58675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Presentation </a:t>
            </a:r>
            <a:r>
              <a:rPr lang="it-IT" dirty="0" err="1"/>
              <a:t>subtitle</a:t>
            </a:r>
            <a:endParaRPr lang="en-US" dirty="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1C4FFB3C-24EF-4F5D-98CF-6EE0E624CCAB}"/>
              </a:ext>
            </a:extLst>
          </p:cNvPr>
          <p:cNvSpPr/>
          <p:nvPr userDrawn="1"/>
        </p:nvSpPr>
        <p:spPr>
          <a:xfrm flipV="1">
            <a:off x="-417" y="6402758"/>
            <a:ext cx="12192835" cy="455242"/>
          </a:xfrm>
          <a:prstGeom prst="rect">
            <a:avLst/>
          </a:prstGeom>
          <a:gradFill flip="none" rotWithShape="1">
            <a:gsLst>
              <a:gs pos="57000">
                <a:srgbClr val="58B8C6"/>
              </a:gs>
              <a:gs pos="45000">
                <a:srgbClr val="4395AD"/>
              </a:gs>
              <a:gs pos="5000">
                <a:srgbClr val="38316C"/>
              </a:gs>
              <a:gs pos="20000">
                <a:srgbClr val="3C5E8A"/>
              </a:gs>
              <a:gs pos="84000">
                <a:schemeClr val="bg1"/>
              </a:gs>
              <a:gs pos="94000">
                <a:srgbClr val="F4E8CB"/>
              </a:gs>
              <a:gs pos="100000">
                <a:srgbClr val="F4B06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115A2CCC-26EE-40EE-A38D-519F06F8C5F5}"/>
              </a:ext>
            </a:extLst>
          </p:cNvPr>
          <p:cNvSpPr/>
          <p:nvPr userDrawn="1"/>
        </p:nvSpPr>
        <p:spPr>
          <a:xfrm>
            <a:off x="-417" y="2426"/>
            <a:ext cx="12192835" cy="408311"/>
          </a:xfrm>
          <a:prstGeom prst="rect">
            <a:avLst/>
          </a:prstGeom>
          <a:gradFill flip="none" rotWithShape="1">
            <a:gsLst>
              <a:gs pos="57000">
                <a:srgbClr val="58B8C6"/>
              </a:gs>
              <a:gs pos="45000">
                <a:srgbClr val="4395AD"/>
              </a:gs>
              <a:gs pos="5000">
                <a:srgbClr val="38316C"/>
              </a:gs>
              <a:gs pos="20000">
                <a:srgbClr val="3C5E8A"/>
              </a:gs>
              <a:gs pos="84000">
                <a:schemeClr val="bg1"/>
              </a:gs>
              <a:gs pos="94000">
                <a:srgbClr val="F4E8CB"/>
              </a:gs>
              <a:gs pos="100000">
                <a:srgbClr val="F4B06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33F15EA0-73C0-430C-9780-216FAEFA8FBC}"/>
              </a:ext>
            </a:extLst>
          </p:cNvPr>
          <p:cNvSpPr/>
          <p:nvPr userDrawn="1"/>
        </p:nvSpPr>
        <p:spPr>
          <a:xfrm>
            <a:off x="0" y="4541521"/>
            <a:ext cx="12192000" cy="164780"/>
          </a:xfrm>
          <a:prstGeom prst="rect">
            <a:avLst/>
          </a:prstGeom>
          <a:gradFill>
            <a:gsLst>
              <a:gs pos="10000">
                <a:srgbClr val="58B8C6"/>
              </a:gs>
              <a:gs pos="90000">
                <a:srgbClr val="58B8C6"/>
              </a:gs>
              <a:gs pos="60000">
                <a:schemeClr val="bg1"/>
              </a:gs>
              <a:gs pos="4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egnaposto testo 53">
            <a:extLst>
              <a:ext uri="{FF2B5EF4-FFF2-40B4-BE49-F238E27FC236}">
                <a16:creationId xmlns:a16="http://schemas.microsoft.com/office/drawing/2014/main" id="{9ED84528-7C3E-4280-A9A5-BE0A3E4DA9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6963" y="4737419"/>
            <a:ext cx="10302875" cy="51050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rgbClr val="38316C"/>
                </a:solidFill>
                <a:latin typeface="Trebuchet MS" panose="020B0603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it-IT" dirty="0"/>
              <a:t>Giampaolo Manzolini – Politecnico di Milano</a:t>
            </a: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591227CD-3E14-4C7E-9071-ECEC137CF30E}"/>
              </a:ext>
            </a:extLst>
          </p:cNvPr>
          <p:cNvSpPr/>
          <p:nvPr userDrawn="1"/>
        </p:nvSpPr>
        <p:spPr>
          <a:xfrm>
            <a:off x="2327568" y="206581"/>
            <a:ext cx="1584000" cy="158394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E3D314F7-031B-4239-BEA6-A35B906F9C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82"/>
          <a:stretch/>
        </p:blipFill>
        <p:spPr bwMode="auto">
          <a:xfrm>
            <a:off x="2327570" y="63626"/>
            <a:ext cx="7536857" cy="17269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397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8FCE75E4-7C13-4DC9-9508-E3571698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3680" y="6356350"/>
            <a:ext cx="2743200" cy="365125"/>
          </a:xfrm>
        </p:spPr>
        <p:txBody>
          <a:bodyPr/>
          <a:lstStyle>
            <a:lvl1pPr>
              <a:defRPr sz="1600" b="1">
                <a:solidFill>
                  <a:srgbClr val="37798D"/>
                </a:solidFill>
                <a:latin typeface="Trebuchet MS" panose="020B0603020202020204" pitchFamily="34" charset="0"/>
              </a:defRPr>
            </a:lvl1pPr>
          </a:lstStyle>
          <a:p>
            <a:fld id="{F1AB7FDF-A479-4610-9B2F-7A9E8D4ABA91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A865DC1-222C-4EB1-9968-101DEAECA524}"/>
              </a:ext>
            </a:extLst>
          </p:cNvPr>
          <p:cNvSpPr/>
          <p:nvPr userDrawn="1"/>
        </p:nvSpPr>
        <p:spPr>
          <a:xfrm>
            <a:off x="0" y="855420"/>
            <a:ext cx="8668639" cy="5335621"/>
          </a:xfrm>
          <a:prstGeom prst="rect">
            <a:avLst/>
          </a:prstGeom>
          <a:solidFill>
            <a:srgbClr val="58B8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A10CAF43-5746-4142-AD7C-6AA8A2401D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0560" y="1371596"/>
            <a:ext cx="6462532" cy="2090385"/>
          </a:xfrm>
        </p:spPr>
        <p:txBody>
          <a:bodyPr anchor="ctr"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it-IT" dirty="0" err="1"/>
              <a:t>Section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en-US" dirty="0"/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8C0CB20A-B79B-4774-8238-927BFA8367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0560" y="4091628"/>
            <a:ext cx="6462532" cy="113721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 err="1"/>
              <a:t>Section</a:t>
            </a:r>
            <a:r>
              <a:rPr lang="it-IT" dirty="0"/>
              <a:t> </a:t>
            </a:r>
            <a:r>
              <a:rPr lang="it-IT" dirty="0" err="1"/>
              <a:t>subtitle</a:t>
            </a:r>
            <a:endParaRPr lang="en-US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8773F84-739E-44AF-8261-16549E7071C0}"/>
              </a:ext>
            </a:extLst>
          </p:cNvPr>
          <p:cNvSpPr/>
          <p:nvPr userDrawn="1"/>
        </p:nvSpPr>
        <p:spPr>
          <a:xfrm>
            <a:off x="0" y="6191045"/>
            <a:ext cx="12192835" cy="45719"/>
          </a:xfrm>
          <a:prstGeom prst="rect">
            <a:avLst/>
          </a:prstGeom>
          <a:gradFill flip="none" rotWithShape="1">
            <a:gsLst>
              <a:gs pos="57000">
                <a:srgbClr val="58B8C6"/>
              </a:gs>
              <a:gs pos="45000">
                <a:srgbClr val="4395AD"/>
              </a:gs>
              <a:gs pos="5000">
                <a:srgbClr val="38316C"/>
              </a:gs>
              <a:gs pos="20000">
                <a:srgbClr val="3C5E8A"/>
              </a:gs>
              <a:gs pos="84000">
                <a:schemeClr val="bg1"/>
              </a:gs>
              <a:gs pos="94000">
                <a:srgbClr val="F4E8CB"/>
              </a:gs>
              <a:gs pos="100000">
                <a:srgbClr val="F4B06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BEC53E0-A369-44F0-AF5F-18DEFB29BB27}"/>
              </a:ext>
            </a:extLst>
          </p:cNvPr>
          <p:cNvSpPr/>
          <p:nvPr userDrawn="1"/>
        </p:nvSpPr>
        <p:spPr>
          <a:xfrm>
            <a:off x="0" y="0"/>
            <a:ext cx="335280" cy="868104"/>
          </a:xfrm>
          <a:prstGeom prst="rect">
            <a:avLst/>
          </a:prstGeom>
          <a:solidFill>
            <a:srgbClr val="383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FE27BF9-9777-42CD-8B4A-A472B61E3971}"/>
              </a:ext>
            </a:extLst>
          </p:cNvPr>
          <p:cNvSpPr/>
          <p:nvPr userDrawn="1"/>
        </p:nvSpPr>
        <p:spPr>
          <a:xfrm>
            <a:off x="325120" y="-1"/>
            <a:ext cx="193040" cy="868104"/>
          </a:xfrm>
          <a:prstGeom prst="rect">
            <a:avLst/>
          </a:prstGeom>
          <a:solidFill>
            <a:srgbClr val="3C5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03E5D58-059A-4A8F-A5F3-8054763E8D74}"/>
              </a:ext>
            </a:extLst>
          </p:cNvPr>
          <p:cNvSpPr/>
          <p:nvPr userDrawn="1"/>
        </p:nvSpPr>
        <p:spPr>
          <a:xfrm>
            <a:off x="518160" y="-2"/>
            <a:ext cx="335280" cy="868104"/>
          </a:xfrm>
          <a:prstGeom prst="rect">
            <a:avLst/>
          </a:prstGeom>
          <a:solidFill>
            <a:srgbClr val="377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63ECACB-9032-4FD0-A88D-2299374A738B}"/>
              </a:ext>
            </a:extLst>
          </p:cNvPr>
          <p:cNvSpPr/>
          <p:nvPr userDrawn="1"/>
        </p:nvSpPr>
        <p:spPr>
          <a:xfrm>
            <a:off x="853440" y="-3"/>
            <a:ext cx="7555373" cy="868104"/>
          </a:xfrm>
          <a:prstGeom prst="rect">
            <a:avLst/>
          </a:prstGeom>
          <a:solidFill>
            <a:srgbClr val="439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E65209C-EF92-4895-A58A-A4FEB9F2987F}"/>
              </a:ext>
            </a:extLst>
          </p:cNvPr>
          <p:cNvSpPr/>
          <p:nvPr userDrawn="1"/>
        </p:nvSpPr>
        <p:spPr>
          <a:xfrm>
            <a:off x="11511280" y="5"/>
            <a:ext cx="193040" cy="868104"/>
          </a:xfrm>
          <a:prstGeom prst="rect">
            <a:avLst/>
          </a:prstGeom>
          <a:solidFill>
            <a:srgbClr val="F4E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731487C-9AB1-4272-B82D-E6369A3549D5}"/>
              </a:ext>
            </a:extLst>
          </p:cNvPr>
          <p:cNvSpPr/>
          <p:nvPr userDrawn="1"/>
        </p:nvSpPr>
        <p:spPr>
          <a:xfrm>
            <a:off x="11704320" y="1"/>
            <a:ext cx="325120" cy="868104"/>
          </a:xfrm>
          <a:prstGeom prst="rect">
            <a:avLst/>
          </a:prstGeom>
          <a:solidFill>
            <a:srgbClr val="FAC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3F23AA3-9A9B-47F2-9F42-A954C8F94727}"/>
              </a:ext>
            </a:extLst>
          </p:cNvPr>
          <p:cNvSpPr/>
          <p:nvPr userDrawn="1"/>
        </p:nvSpPr>
        <p:spPr>
          <a:xfrm>
            <a:off x="11997547" y="0"/>
            <a:ext cx="193040" cy="868104"/>
          </a:xfrm>
          <a:prstGeom prst="rect">
            <a:avLst/>
          </a:prstGeom>
          <a:solidFill>
            <a:srgbClr val="F4B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olo 1">
            <a:extLst>
              <a:ext uri="{FF2B5EF4-FFF2-40B4-BE49-F238E27FC236}">
                <a16:creationId xmlns:a16="http://schemas.microsoft.com/office/drawing/2014/main" id="{18ABE966-A0E1-4AE3-8DFB-4DA9C14964B4}"/>
              </a:ext>
            </a:extLst>
          </p:cNvPr>
          <p:cNvSpPr txBox="1">
            <a:spLocks/>
          </p:cNvSpPr>
          <p:nvPr userDrawn="1"/>
        </p:nvSpPr>
        <p:spPr>
          <a:xfrm>
            <a:off x="929638" y="87900"/>
            <a:ext cx="7390660" cy="7364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149B8B1-405E-4D8E-A902-C7A96034B110}"/>
              </a:ext>
            </a:extLst>
          </p:cNvPr>
          <p:cNvSpPr/>
          <p:nvPr userDrawn="1"/>
        </p:nvSpPr>
        <p:spPr>
          <a:xfrm>
            <a:off x="8403733" y="-4"/>
            <a:ext cx="264906" cy="868104"/>
          </a:xfrm>
          <a:prstGeom prst="rect">
            <a:avLst/>
          </a:prstGeom>
          <a:solidFill>
            <a:srgbClr val="58B8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4B7B89A-5BDF-4F34-843A-D79299B94366}"/>
              </a:ext>
            </a:extLst>
          </p:cNvPr>
          <p:cNvSpPr/>
          <p:nvPr userDrawn="1"/>
        </p:nvSpPr>
        <p:spPr>
          <a:xfrm>
            <a:off x="-836" y="868100"/>
            <a:ext cx="12192835" cy="45719"/>
          </a:xfrm>
          <a:prstGeom prst="rect">
            <a:avLst/>
          </a:prstGeom>
          <a:gradFill flip="none" rotWithShape="1">
            <a:gsLst>
              <a:gs pos="57000">
                <a:srgbClr val="58B8C6"/>
              </a:gs>
              <a:gs pos="45000">
                <a:srgbClr val="4395AD"/>
              </a:gs>
              <a:gs pos="5000">
                <a:srgbClr val="38316C"/>
              </a:gs>
              <a:gs pos="20000">
                <a:srgbClr val="3C5E8A"/>
              </a:gs>
              <a:gs pos="84000">
                <a:schemeClr val="bg1"/>
              </a:gs>
              <a:gs pos="94000">
                <a:srgbClr val="F4E8CB"/>
              </a:gs>
              <a:gs pos="100000">
                <a:srgbClr val="F4B06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70EFFEC-E1A7-49DF-BB23-5C30FC0149A1}"/>
              </a:ext>
            </a:extLst>
          </p:cNvPr>
          <p:cNvSpPr/>
          <p:nvPr userDrawn="1"/>
        </p:nvSpPr>
        <p:spPr>
          <a:xfrm>
            <a:off x="0" y="3688080"/>
            <a:ext cx="8668639" cy="185959"/>
          </a:xfrm>
          <a:prstGeom prst="rect">
            <a:avLst/>
          </a:prstGeom>
          <a:gradFill>
            <a:gsLst>
              <a:gs pos="16000">
                <a:srgbClr val="58B8C6"/>
              </a:gs>
              <a:gs pos="6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35C6CFB1-A7B5-46BD-A5C6-63F3778DF0FB}"/>
              </a:ext>
            </a:extLst>
          </p:cNvPr>
          <p:cNvSpPr txBox="1"/>
          <p:nvPr userDrawn="1"/>
        </p:nvSpPr>
        <p:spPr>
          <a:xfrm>
            <a:off x="182880" y="6356350"/>
            <a:ext cx="3307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>
                <a:solidFill>
                  <a:srgbClr val="37798D"/>
                </a:solidFill>
                <a:latin typeface="Trebuchet MS" panose="020B0603020202020204" pitchFamily="34" charset="0"/>
              </a:rPr>
              <a:t>04/10/2021</a:t>
            </a:r>
            <a:endParaRPr lang="en-US" sz="1800" b="1" dirty="0">
              <a:solidFill>
                <a:srgbClr val="37798D"/>
              </a:solidFill>
              <a:latin typeface="Trebuchet MS" panose="020B0603020202020204" pitchFamily="34" charset="0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3D71855F-A8B0-450E-9767-F2C7F1EC2798}"/>
              </a:ext>
            </a:extLst>
          </p:cNvPr>
          <p:cNvSpPr txBox="1"/>
          <p:nvPr userDrawn="1"/>
        </p:nvSpPr>
        <p:spPr>
          <a:xfrm>
            <a:off x="4653280" y="6352143"/>
            <a:ext cx="3307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>
                <a:solidFill>
                  <a:srgbClr val="37798D"/>
                </a:solidFill>
                <a:latin typeface="Trebuchet MS" panose="020B0603020202020204" pitchFamily="34" charset="0"/>
              </a:rPr>
              <a:t>Project presentation</a:t>
            </a:r>
            <a:endParaRPr lang="en-US" sz="1800" b="1" dirty="0">
              <a:solidFill>
                <a:srgbClr val="37798D"/>
              </a:solidFill>
              <a:latin typeface="Trebuchet MS" panose="020B0603020202020204" pitchFamily="34" charset="0"/>
            </a:endParaRPr>
          </a:p>
        </p:txBody>
      </p:sp>
      <p:pic>
        <p:nvPicPr>
          <p:cNvPr id="25" name="Picture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31F4EAAE-53AD-4E3E-B95A-38FF36E9EB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82"/>
          <a:stretch/>
        </p:blipFill>
        <p:spPr bwMode="auto">
          <a:xfrm>
            <a:off x="8699595" y="136525"/>
            <a:ext cx="2731434" cy="620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0371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6B33CA22-8E53-4F2B-9338-6E444C35DF19}"/>
              </a:ext>
            </a:extLst>
          </p:cNvPr>
          <p:cNvSpPr/>
          <p:nvPr userDrawn="1"/>
        </p:nvSpPr>
        <p:spPr>
          <a:xfrm>
            <a:off x="0" y="0"/>
            <a:ext cx="335280" cy="868104"/>
          </a:xfrm>
          <a:prstGeom prst="rect">
            <a:avLst/>
          </a:prstGeom>
          <a:solidFill>
            <a:srgbClr val="383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82BE048-0936-470F-8505-3464E80CD22C}"/>
              </a:ext>
            </a:extLst>
          </p:cNvPr>
          <p:cNvSpPr/>
          <p:nvPr userDrawn="1"/>
        </p:nvSpPr>
        <p:spPr>
          <a:xfrm>
            <a:off x="325120" y="-1"/>
            <a:ext cx="193040" cy="868104"/>
          </a:xfrm>
          <a:prstGeom prst="rect">
            <a:avLst/>
          </a:prstGeom>
          <a:solidFill>
            <a:srgbClr val="3C5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BD706A4-5ABF-444E-8FEB-BB977A7426B6}"/>
              </a:ext>
            </a:extLst>
          </p:cNvPr>
          <p:cNvSpPr/>
          <p:nvPr userDrawn="1"/>
        </p:nvSpPr>
        <p:spPr>
          <a:xfrm>
            <a:off x="518160" y="-2"/>
            <a:ext cx="335280" cy="868104"/>
          </a:xfrm>
          <a:prstGeom prst="rect">
            <a:avLst/>
          </a:prstGeom>
          <a:solidFill>
            <a:srgbClr val="377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3B42BF6-7433-4F85-9F30-EDAC96BDDF3C}"/>
              </a:ext>
            </a:extLst>
          </p:cNvPr>
          <p:cNvSpPr/>
          <p:nvPr userDrawn="1"/>
        </p:nvSpPr>
        <p:spPr>
          <a:xfrm>
            <a:off x="853440" y="-3"/>
            <a:ext cx="7555373" cy="868104"/>
          </a:xfrm>
          <a:prstGeom prst="rect">
            <a:avLst/>
          </a:prstGeom>
          <a:solidFill>
            <a:srgbClr val="4395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E969315-23B7-45E3-86E1-86BB2571C7D8}"/>
              </a:ext>
            </a:extLst>
          </p:cNvPr>
          <p:cNvSpPr/>
          <p:nvPr userDrawn="1"/>
        </p:nvSpPr>
        <p:spPr>
          <a:xfrm>
            <a:off x="11511280" y="5"/>
            <a:ext cx="193040" cy="868104"/>
          </a:xfrm>
          <a:prstGeom prst="rect">
            <a:avLst/>
          </a:prstGeom>
          <a:solidFill>
            <a:srgbClr val="F4E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19BEC96-53A3-4AAC-9B4B-10089DFB0BC4}"/>
              </a:ext>
            </a:extLst>
          </p:cNvPr>
          <p:cNvSpPr/>
          <p:nvPr userDrawn="1"/>
        </p:nvSpPr>
        <p:spPr>
          <a:xfrm>
            <a:off x="11704320" y="1"/>
            <a:ext cx="325120" cy="868104"/>
          </a:xfrm>
          <a:prstGeom prst="rect">
            <a:avLst/>
          </a:prstGeom>
          <a:solidFill>
            <a:srgbClr val="FAC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A1DAF02-4349-40C3-9B7E-A332F09BB33D}"/>
              </a:ext>
            </a:extLst>
          </p:cNvPr>
          <p:cNvSpPr/>
          <p:nvPr userDrawn="1"/>
        </p:nvSpPr>
        <p:spPr>
          <a:xfrm>
            <a:off x="11997547" y="0"/>
            <a:ext cx="193040" cy="868104"/>
          </a:xfrm>
          <a:prstGeom prst="rect">
            <a:avLst/>
          </a:prstGeom>
          <a:solidFill>
            <a:srgbClr val="F4B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5C53405-2EA0-4DE0-B3B4-4281A10FF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38" y="87900"/>
            <a:ext cx="7390660" cy="736455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1FE263D-4999-45E4-BC0C-36C38046A29F}"/>
              </a:ext>
            </a:extLst>
          </p:cNvPr>
          <p:cNvSpPr/>
          <p:nvPr userDrawn="1"/>
        </p:nvSpPr>
        <p:spPr>
          <a:xfrm>
            <a:off x="8403733" y="-4"/>
            <a:ext cx="264906" cy="868104"/>
          </a:xfrm>
          <a:prstGeom prst="rect">
            <a:avLst/>
          </a:prstGeom>
          <a:solidFill>
            <a:srgbClr val="58B8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10517A0-EA6F-4352-9D24-A55A40CB5C7E}"/>
              </a:ext>
            </a:extLst>
          </p:cNvPr>
          <p:cNvSpPr/>
          <p:nvPr userDrawn="1"/>
        </p:nvSpPr>
        <p:spPr>
          <a:xfrm>
            <a:off x="-836" y="868100"/>
            <a:ext cx="12192835" cy="45719"/>
          </a:xfrm>
          <a:prstGeom prst="rect">
            <a:avLst/>
          </a:prstGeom>
          <a:gradFill flip="none" rotWithShape="1">
            <a:gsLst>
              <a:gs pos="57000">
                <a:srgbClr val="58B8C6"/>
              </a:gs>
              <a:gs pos="45000">
                <a:srgbClr val="4395AD"/>
              </a:gs>
              <a:gs pos="5000">
                <a:srgbClr val="38316C"/>
              </a:gs>
              <a:gs pos="20000">
                <a:srgbClr val="3C5E8A"/>
              </a:gs>
              <a:gs pos="84000">
                <a:schemeClr val="bg1"/>
              </a:gs>
              <a:gs pos="94000">
                <a:srgbClr val="F4E8CB"/>
              </a:gs>
              <a:gs pos="100000">
                <a:srgbClr val="F4B06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2B2C0E2-A5F8-45A6-92B1-5BDD92ABF9C9}"/>
              </a:ext>
            </a:extLst>
          </p:cNvPr>
          <p:cNvSpPr/>
          <p:nvPr userDrawn="1"/>
        </p:nvSpPr>
        <p:spPr>
          <a:xfrm>
            <a:off x="0" y="6191045"/>
            <a:ext cx="12192835" cy="45719"/>
          </a:xfrm>
          <a:prstGeom prst="rect">
            <a:avLst/>
          </a:prstGeom>
          <a:gradFill flip="none" rotWithShape="1">
            <a:gsLst>
              <a:gs pos="57000">
                <a:srgbClr val="58B8C6"/>
              </a:gs>
              <a:gs pos="45000">
                <a:srgbClr val="4395AD"/>
              </a:gs>
              <a:gs pos="5000">
                <a:srgbClr val="38316C"/>
              </a:gs>
              <a:gs pos="20000">
                <a:srgbClr val="3C5E8A"/>
              </a:gs>
              <a:gs pos="84000">
                <a:schemeClr val="bg1"/>
              </a:gs>
              <a:gs pos="94000">
                <a:srgbClr val="F4E8CB"/>
              </a:gs>
              <a:gs pos="100000">
                <a:srgbClr val="F4B06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8316C"/>
              </a:solidFill>
            </a:endParaRPr>
          </a:p>
        </p:txBody>
      </p:sp>
      <p:sp>
        <p:nvSpPr>
          <p:cNvPr id="20" name="Segnaposto numero diapositiva 5">
            <a:extLst>
              <a:ext uri="{FF2B5EF4-FFF2-40B4-BE49-F238E27FC236}">
                <a16:creationId xmlns:a16="http://schemas.microsoft.com/office/drawing/2014/main" id="{4F890B1B-65B9-4A82-9A4A-C073FADF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3680" y="6356350"/>
            <a:ext cx="2743200" cy="365125"/>
          </a:xfrm>
        </p:spPr>
        <p:txBody>
          <a:bodyPr/>
          <a:lstStyle>
            <a:lvl1pPr>
              <a:defRPr sz="1600" b="1">
                <a:solidFill>
                  <a:srgbClr val="37798D"/>
                </a:solidFill>
                <a:latin typeface="Trebuchet MS" panose="020B0603020202020204" pitchFamily="34" charset="0"/>
              </a:defRPr>
            </a:lvl1pPr>
          </a:lstStyle>
          <a:p>
            <a:fld id="{F1AB7FDF-A479-4610-9B2F-7A9E8D4ABA91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A3CE256-BCE3-4968-8FEF-45B4BB7165D6}"/>
              </a:ext>
            </a:extLst>
          </p:cNvPr>
          <p:cNvSpPr txBox="1"/>
          <p:nvPr userDrawn="1"/>
        </p:nvSpPr>
        <p:spPr>
          <a:xfrm>
            <a:off x="36868" y="6352143"/>
            <a:ext cx="6922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800" dirty="0">
                <a:ln>
                  <a:noFill/>
                </a:ln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Batang" panose="02030600000101010101" pitchFamily="18" charset="-127"/>
              </a:rPr>
              <a:t>VII Convegno DIMI, 29 Nov 24, Brescia – G. Di Marcoberardino</a:t>
            </a:r>
            <a:endParaRPr lang="en-US" sz="1800" b="1" dirty="0">
              <a:solidFill>
                <a:srgbClr val="37798D"/>
              </a:solidFill>
              <a:latin typeface="Trebuchet MS" panose="020B0603020202020204" pitchFamily="34" charset="0"/>
            </a:endParaRPr>
          </a:p>
        </p:txBody>
      </p:sp>
      <p:pic>
        <p:nvPicPr>
          <p:cNvPr id="17" name="Picture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F7BAF9C6-8AFA-42FC-9694-05A46C28A2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82"/>
          <a:stretch/>
        </p:blipFill>
        <p:spPr bwMode="auto">
          <a:xfrm>
            <a:off x="8699595" y="136525"/>
            <a:ext cx="2731434" cy="620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5814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1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4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431" y="63234"/>
            <a:ext cx="693780" cy="46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681082" y="10774235"/>
            <a:ext cx="6119495" cy="0"/>
          </a:xfrm>
          <a:prstGeom prst="line">
            <a:avLst/>
          </a:prstGeom>
          <a:ln w="127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6541949" y="90556"/>
            <a:ext cx="4722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project has received funding from the European Union’s Horizon 2020</a:t>
            </a:r>
          </a:p>
          <a:p>
            <a:pPr algn="r"/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and innovation </a:t>
            </a:r>
            <a:r>
              <a:rPr kumimoji="0" lang="en-US" altLang="it-IT" sz="11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under grant agreement No. 101022686</a:t>
            </a:r>
            <a:endParaRPr lang="it-IT" sz="11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26D953-D4DE-4C53-BB15-0C5EEAE2AB04}"/>
              </a:ext>
            </a:extLst>
          </p:cNvPr>
          <p:cNvSpPr/>
          <p:nvPr userDrawn="1"/>
        </p:nvSpPr>
        <p:spPr>
          <a:xfrm>
            <a:off x="2312132" y="3701315"/>
            <a:ext cx="7872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DESOLINATION project has received funding from the European Union’s Horizon 2020 research and innovation programme under grant agreement N° 101022686</a:t>
            </a:r>
            <a:endParaRPr lang="it-IT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AA2CB6-AEF3-4DD4-922B-BCC559D4A359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288" y="1637184"/>
            <a:ext cx="2970225" cy="1848107"/>
          </a:xfrm>
          <a:prstGeom prst="rect">
            <a:avLst/>
          </a:prstGeom>
        </p:spPr>
      </p:pic>
      <p:sp>
        <p:nvSpPr>
          <p:cNvPr id="15" name="Title 2"/>
          <p:cNvSpPr txBox="1">
            <a:spLocks/>
          </p:cNvSpPr>
          <p:nvPr userDrawn="1"/>
        </p:nvSpPr>
        <p:spPr>
          <a:xfrm>
            <a:off x="190724" y="78430"/>
            <a:ext cx="5688632" cy="4728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AU" sz="2400" dirty="0">
                <a:ea typeface="Calibri" panose="020F0502020204030204" pitchFamily="34" charset="0"/>
                <a:cs typeface="Times New Roman" panose="02020603050405020304" pitchFamily="18" charset="0"/>
              </a:rPr>
              <a:t>Acknowledgements</a:t>
            </a:r>
            <a:endParaRPr lang="it-IT" dirty="0"/>
          </a:p>
        </p:txBody>
      </p:sp>
      <p:sp>
        <p:nvSpPr>
          <p:cNvPr id="17" name="Segnaposto data 3">
            <a:extLst>
              <a:ext uri="{FF2B5EF4-FFF2-40B4-BE49-F238E27FC236}">
                <a16:creationId xmlns:a16="http://schemas.microsoft.com/office/drawing/2014/main" id="{54480602-9928-4180-B548-FCB94D52F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840" y="6340269"/>
            <a:ext cx="2880320" cy="36512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/>
          <a:lstStyle>
            <a:lvl1pPr algn="ctr">
              <a:defRPr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Project presentation</a:t>
            </a:r>
            <a:endParaRPr lang="it-IT" dirty="0"/>
          </a:p>
        </p:txBody>
      </p:sp>
      <p:sp>
        <p:nvSpPr>
          <p:cNvPr id="18" name="Segnaposto numero diapositiva 5">
            <a:extLst>
              <a:ext uri="{FF2B5EF4-FFF2-40B4-BE49-F238E27FC236}">
                <a16:creationId xmlns:a16="http://schemas.microsoft.com/office/drawing/2014/main" id="{72EEB547-ABCF-4480-B0A7-757E008E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2451" y="6340138"/>
            <a:ext cx="57606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CB7BC22-19E6-4D91-AC0A-7CCFED240C62}"/>
              </a:ext>
            </a:extLst>
          </p:cNvPr>
          <p:cNvCxnSpPr/>
          <p:nvPr userDrawn="1"/>
        </p:nvCxnSpPr>
        <p:spPr>
          <a:xfrm>
            <a:off x="111589" y="6165304"/>
            <a:ext cx="11968823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22A6C0A6-DC4E-4F15-BC04-BA83F86753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82"/>
          <a:stretch/>
        </p:blipFill>
        <p:spPr bwMode="auto">
          <a:xfrm>
            <a:off x="190724" y="6196696"/>
            <a:ext cx="2731434" cy="620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7362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1" b="2733"/>
          <a:stretch/>
        </p:blipFill>
        <p:spPr>
          <a:xfrm>
            <a:off x="-1" y="6226218"/>
            <a:ext cx="12191999" cy="6317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6" r="782"/>
          <a:stretch/>
        </p:blipFill>
        <p:spPr>
          <a:xfrm>
            <a:off x="0" y="0"/>
            <a:ext cx="12191999" cy="10238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2" y="6267469"/>
            <a:ext cx="3083718" cy="551728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013988" y="6359546"/>
            <a:ext cx="965887" cy="365125"/>
          </a:xfrm>
        </p:spPr>
        <p:txBody>
          <a:bodyPr/>
          <a:lstStyle>
            <a:lvl1pPr>
              <a:defRPr sz="1600" b="1" i="0" baseline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fld id="{DCE09022-C08B-4F34-B9F0-43AC160DA04C}" type="slidenum">
              <a:rPr lang="it-IT" smtClean="0"/>
              <a:pPr/>
              <a:t>‹N›</a:t>
            </a:fld>
            <a:r>
              <a:rPr lang="it-IT"/>
              <a:t>/17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05355" y="90617"/>
            <a:ext cx="6971271" cy="543697"/>
          </a:xfrm>
        </p:spPr>
        <p:txBody>
          <a:bodyPr>
            <a:normAutofit/>
          </a:bodyPr>
          <a:lstStyle>
            <a:lvl1pPr>
              <a:defRPr sz="2800" b="1" i="1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pic>
        <p:nvPicPr>
          <p:cNvPr id="2" name="Picture 1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77B71F7D-1AF2-2654-CCC2-01ACB3BC454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29334" y="6278959"/>
            <a:ext cx="3333332" cy="540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E9C6F44-55A5-21DF-48C1-0E7B361FFA8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921595" y="83514"/>
            <a:ext cx="2184785" cy="5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4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1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1382451" y="6340138"/>
            <a:ext cx="57606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91345" y="75846"/>
            <a:ext cx="5688632" cy="472834"/>
          </a:xfrm>
        </p:spPr>
        <p:txBody>
          <a:bodyPr/>
          <a:lstStyle>
            <a:lvl1pPr>
              <a:defRPr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pic>
        <p:nvPicPr>
          <p:cNvPr id="2050" name="Picture 24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431" y="63234"/>
            <a:ext cx="693780" cy="46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681082" y="10774235"/>
            <a:ext cx="6119495" cy="0"/>
          </a:xfrm>
          <a:prstGeom prst="line">
            <a:avLst/>
          </a:prstGeom>
          <a:ln w="12700">
            <a:solidFill>
              <a:srgbClr val="00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6825904" y="90556"/>
            <a:ext cx="44381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project has received funding from the European Union’s Horizon 2020</a:t>
            </a:r>
          </a:p>
          <a:p>
            <a:pPr algn="r"/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and innovation </a:t>
            </a:r>
            <a:r>
              <a:rPr kumimoji="0" lang="en-US" altLang="it-IT" sz="11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  <a:r>
              <a:rPr kumimoji="0" lang="en-US" altLang="it-IT" sz="11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under grant agreement No. 814985</a:t>
            </a:r>
            <a:endParaRPr lang="it-IT" sz="1100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111589" y="6165304"/>
            <a:ext cx="11968823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04E20BE-5A96-429F-9D84-B892FD5202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75" t="5620" r="975" b="17748"/>
          <a:stretch/>
        </p:blipFill>
        <p:spPr>
          <a:xfrm>
            <a:off x="91521" y="6214139"/>
            <a:ext cx="2744051" cy="617122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4" b="11926"/>
          <a:stretch/>
        </p:blipFill>
        <p:spPr>
          <a:xfrm>
            <a:off x="9408368" y="6225436"/>
            <a:ext cx="1788432" cy="576065"/>
          </a:xfrm>
          <a:prstGeom prst="rect">
            <a:avLst/>
          </a:prstGeom>
        </p:spPr>
      </p:pic>
      <p:sp>
        <p:nvSpPr>
          <p:cNvPr id="3" name="AutoShape 2" descr="Portale di Ateneo - Unibs.it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Portale di Ateneo - Unibs.it"/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C:\DATA\_UniBS_\Documenti_moduli\logo-UnibsLQ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6274929"/>
            <a:ext cx="1152128" cy="47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gnaposto data 3"/>
          <p:cNvSpPr>
            <a:spLocks noGrp="1"/>
          </p:cNvSpPr>
          <p:nvPr>
            <p:ph type="dt" sz="half" idx="10"/>
          </p:nvPr>
        </p:nvSpPr>
        <p:spPr>
          <a:xfrm>
            <a:off x="4179147" y="6340269"/>
            <a:ext cx="3833706" cy="36512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/>
          <a:lstStyle>
            <a:lvl1pPr algn="ctr">
              <a:defRPr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it-IT"/>
              <a:t>Final Dissemination Event, ORC 2023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6336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E0CD50F-D959-4019-BBA6-58F452384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40EF04-3592-4066-8252-564233F1C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E26F7F-2C0C-48FC-947C-7FCCA15248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13223-8701-4587-9619-7AF848BB7E26}" type="datetime1">
              <a:rPr lang="en-US" smtClean="0"/>
              <a:t>11/28/2024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597366-5A40-4142-AEDB-6CA57E05A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69BC22-D8FE-467B-9E19-9BAE92F220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B7FDF-A479-4610-9B2F-7A9E8D4ABA9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0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5" r:id="rId2"/>
    <p:sldLayoutId id="2147483714" r:id="rId3"/>
    <p:sldLayoutId id="2147483717" r:id="rId4"/>
    <p:sldLayoutId id="2147483718" r:id="rId5"/>
    <p:sldLayoutId id="2147483719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13.jpeg"/><Relationship Id="rId10" Type="http://schemas.openxmlformats.org/officeDocument/2006/relationships/image" Target="../media/image17.svg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50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eg"/><Relationship Id="rId18" Type="http://schemas.openxmlformats.org/officeDocument/2006/relationships/image" Target="../media/image42.png"/><Relationship Id="rId3" Type="http://schemas.openxmlformats.org/officeDocument/2006/relationships/image" Target="../media/image27.jpeg"/><Relationship Id="rId21" Type="http://schemas.openxmlformats.org/officeDocument/2006/relationships/image" Target="cid:image004.png@01D67A21.BA783D80" TargetMode="External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17" Type="http://schemas.openxmlformats.org/officeDocument/2006/relationships/image" Target="../media/image41.png"/><Relationship Id="rId25" Type="http://schemas.openxmlformats.org/officeDocument/2006/relationships/image" Target="../media/image48.png"/><Relationship Id="rId2" Type="http://schemas.openxmlformats.org/officeDocument/2006/relationships/image" Target="../media/image26.png"/><Relationship Id="rId16" Type="http://schemas.openxmlformats.org/officeDocument/2006/relationships/image" Target="../media/image40.jp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7.jpeg"/><Relationship Id="rId5" Type="http://schemas.openxmlformats.org/officeDocument/2006/relationships/image" Target="../media/image29.png"/><Relationship Id="rId15" Type="http://schemas.openxmlformats.org/officeDocument/2006/relationships/image" Target="../media/image39.jpeg"/><Relationship Id="rId23" Type="http://schemas.openxmlformats.org/officeDocument/2006/relationships/image" Target="../media/image46.png"/><Relationship Id="rId10" Type="http://schemas.openxmlformats.org/officeDocument/2006/relationships/image" Target="../media/image34.jpg"/><Relationship Id="rId19" Type="http://schemas.openxmlformats.org/officeDocument/2006/relationships/image" Target="../media/image43.jpeg"/><Relationship Id="rId4" Type="http://schemas.openxmlformats.org/officeDocument/2006/relationships/image" Target="../media/image28.jpe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43.jpeg"/><Relationship Id="rId3" Type="http://schemas.openxmlformats.org/officeDocument/2006/relationships/image" Target="../media/image12.png"/><Relationship Id="rId7" Type="http://schemas.openxmlformats.org/officeDocument/2006/relationships/image" Target="../media/image50.jpg"/><Relationship Id="rId12" Type="http://schemas.openxmlformats.org/officeDocument/2006/relationships/image" Target="../media/image41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11" Type="http://schemas.openxmlformats.org/officeDocument/2006/relationships/image" Target="../media/image34.jpg"/><Relationship Id="rId5" Type="http://schemas.openxmlformats.org/officeDocument/2006/relationships/image" Target="../media/image13.jpeg"/><Relationship Id="rId10" Type="http://schemas.openxmlformats.org/officeDocument/2006/relationships/image" Target="../media/image32.png"/><Relationship Id="rId4" Type="http://schemas.microsoft.com/office/2007/relationships/hdphoto" Target="../media/hdphoto1.wdp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sv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image" Target="../media/image6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desolination.eu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6CAD7C-87DF-42C3-8633-A3A252B4C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4888" y="1901909"/>
            <a:ext cx="9583123" cy="2203523"/>
          </a:xfrm>
        </p:spPr>
        <p:txBody>
          <a:bodyPr>
            <a:normAutofit/>
          </a:bodyPr>
          <a:lstStyle/>
          <a:p>
            <a:r>
              <a:rPr lang="it-IT" sz="3600" dirty="0"/>
              <a:t>Non solo energia: </a:t>
            </a:r>
            <a:br>
              <a:rPr lang="it-IT" sz="3600" dirty="0"/>
            </a:br>
            <a:r>
              <a:rPr lang="it-IT" sz="3600" dirty="0"/>
              <a:t>il progetto H2020 </a:t>
            </a:r>
            <a:r>
              <a:rPr lang="it-IT" sz="3600" dirty="0" err="1"/>
              <a:t>Desolination</a:t>
            </a:r>
            <a:endParaRPr lang="en-US" sz="360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67A0547-2451-4D37-AFB4-290CF3FBA6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Gioele Di Marcoberardino – Università </a:t>
            </a:r>
            <a:r>
              <a:rPr lang="en-US" dirty="0" err="1"/>
              <a:t>degli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di Brescia</a:t>
            </a:r>
          </a:p>
        </p:txBody>
      </p:sp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206F4884-0BFB-B390-0DF8-7EB5BC42C0CE}"/>
              </a:ext>
            </a:extLst>
          </p:cNvPr>
          <p:cNvSpPr txBox="1">
            <a:spLocks/>
          </p:cNvSpPr>
          <p:nvPr/>
        </p:nvSpPr>
        <p:spPr>
          <a:xfrm>
            <a:off x="531019" y="5404077"/>
            <a:ext cx="11333163" cy="9043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kern="1200">
                <a:solidFill>
                  <a:srgbClr val="38316C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i="1" dirty="0"/>
              <a:t>Il </a:t>
            </a:r>
            <a:r>
              <a:rPr lang="en-US" i="1" dirty="0" err="1"/>
              <a:t>Ruolo</a:t>
            </a:r>
            <a:r>
              <a:rPr lang="en-US" i="1" dirty="0"/>
              <a:t> </a:t>
            </a:r>
            <a:r>
              <a:rPr lang="en-US" i="1" dirty="0" err="1"/>
              <a:t>dell’Ingegneria</a:t>
            </a:r>
            <a:r>
              <a:rPr lang="en-US" i="1" dirty="0"/>
              <a:t> </a:t>
            </a:r>
            <a:r>
              <a:rPr lang="en-US" i="1" dirty="0" err="1"/>
              <a:t>nella</a:t>
            </a:r>
            <a:r>
              <a:rPr lang="en-US" i="1" dirty="0"/>
              <a:t> </a:t>
            </a:r>
            <a:r>
              <a:rPr lang="en-US" i="1" dirty="0" err="1"/>
              <a:t>Transizione</a:t>
            </a:r>
            <a:r>
              <a:rPr lang="en-US" i="1" dirty="0"/>
              <a:t> verso il Futuro</a:t>
            </a:r>
          </a:p>
          <a:p>
            <a:r>
              <a:rPr lang="en-US" i="1" dirty="0"/>
              <a:t>VII </a:t>
            </a:r>
            <a:r>
              <a:rPr lang="en-US" i="1" dirty="0" err="1"/>
              <a:t>Convegno</a:t>
            </a:r>
            <a:r>
              <a:rPr lang="en-US" i="1" dirty="0"/>
              <a:t> del </a:t>
            </a:r>
            <a:r>
              <a:rPr lang="en-US" i="1" dirty="0" err="1"/>
              <a:t>Dipartimento</a:t>
            </a:r>
            <a:r>
              <a:rPr lang="en-US" i="1" dirty="0"/>
              <a:t> di Ingegneria </a:t>
            </a:r>
            <a:r>
              <a:rPr lang="en-US" i="1" dirty="0" err="1"/>
              <a:t>Meccanica</a:t>
            </a:r>
            <a:r>
              <a:rPr lang="en-US" i="1" dirty="0"/>
              <a:t> ed Industriale</a:t>
            </a:r>
          </a:p>
        </p:txBody>
      </p:sp>
    </p:spTree>
    <p:extLst>
      <p:ext uri="{BB962C8B-B14F-4D97-AF65-F5344CB8AC3E}">
        <p14:creationId xmlns:p14="http://schemas.microsoft.com/office/powerpoint/2010/main" val="254488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9028219E-AB2B-27D3-2063-E1EE401C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Motivation</a:t>
            </a:r>
            <a:endParaRPr lang="it-IT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63C6FA3-ED5B-768C-FA14-A52F0F33A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41644E9-D8E1-7D51-6940-44478FCB73E2}"/>
              </a:ext>
            </a:extLst>
          </p:cNvPr>
          <p:cNvSpPr/>
          <p:nvPr/>
        </p:nvSpPr>
        <p:spPr>
          <a:xfrm>
            <a:off x="363894" y="1075465"/>
            <a:ext cx="116725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Call: </a:t>
            </a:r>
            <a:r>
              <a:rPr lang="en-AU" sz="2400" b="1" dirty="0"/>
              <a:t>H2020-LC-SC3-2020-NZE-RES-CC</a:t>
            </a:r>
          </a:p>
          <a:p>
            <a:r>
              <a:rPr lang="en-AU" sz="2400" b="1" dirty="0"/>
              <a:t>Efficient combination of Concentrated Solar Power and desalination (with particular focus on the Gulf Cooperation Council (GCC) region)</a:t>
            </a:r>
            <a:endParaRPr lang="en-AU" sz="24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3D85659-FAE2-8A59-7B08-3A426D1F5FCD}"/>
              </a:ext>
            </a:extLst>
          </p:cNvPr>
          <p:cNvSpPr/>
          <p:nvPr/>
        </p:nvSpPr>
        <p:spPr>
          <a:xfrm>
            <a:off x="156000" y="2405520"/>
            <a:ext cx="11880000" cy="941328"/>
          </a:xfrm>
          <a:prstGeom prst="rect">
            <a:avLst/>
          </a:prstGeom>
          <a:solidFill>
            <a:srgbClr val="5B9BD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  <a:sym typeface="Wingdings" pitchFamily="2" charset="2"/>
              </a:rPr>
              <a:t>Seawater desalination plant </a:t>
            </a:r>
            <a:r>
              <a:rPr lang="en-GB" sz="2800" dirty="0">
                <a:solidFill>
                  <a:schemeClr val="tx1"/>
                </a:solidFill>
                <a:sym typeface="Wingdings" pitchFamily="2" charset="2"/>
              </a:rPr>
              <a:t>coupled with</a:t>
            </a:r>
          </a:p>
          <a:p>
            <a:pPr algn="ctr"/>
            <a:r>
              <a:rPr lang="en-GB" sz="28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GB" sz="2800" b="1" dirty="0">
                <a:solidFill>
                  <a:schemeClr val="tx1"/>
                </a:solidFill>
                <a:sym typeface="Wingdings" pitchFamily="2" charset="2"/>
              </a:rPr>
              <a:t>concentrated solar power plant </a:t>
            </a:r>
            <a:r>
              <a:rPr lang="en-GB" sz="2800" dirty="0">
                <a:solidFill>
                  <a:schemeClr val="tx1"/>
                </a:solidFill>
                <a:sym typeface="Wingdings" pitchFamily="2" charset="2"/>
              </a:rPr>
              <a:t>(CSP)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69397EC-6A6A-90AD-7AE8-A97D8B0EF591}"/>
              </a:ext>
            </a:extLst>
          </p:cNvPr>
          <p:cNvSpPr txBox="1"/>
          <p:nvPr/>
        </p:nvSpPr>
        <p:spPr>
          <a:xfrm>
            <a:off x="6238664" y="4461780"/>
            <a:ext cx="5633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Need to develop technologies capable of producing drinking water from sea water</a:t>
            </a:r>
            <a:endParaRPr lang="it-I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ella 14">
                <a:extLst>
                  <a:ext uri="{FF2B5EF4-FFF2-40B4-BE49-F238E27FC236}">
                    <a16:creationId xmlns:a16="http://schemas.microsoft.com/office/drawing/2014/main" id="{4D75359B-BF86-3A87-9BA7-50E7C7F77F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6372390"/>
                  </p:ext>
                </p:extLst>
              </p:nvPr>
            </p:nvGraphicFramePr>
            <p:xfrm>
              <a:off x="247799" y="4154223"/>
              <a:ext cx="5633546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16773">
                      <a:extLst>
                        <a:ext uri="{9D8B030D-6E8A-4147-A177-3AD203B41FA5}">
                          <a16:colId xmlns:a16="http://schemas.microsoft.com/office/drawing/2014/main" val="1251508653"/>
                        </a:ext>
                      </a:extLst>
                    </a:gridCol>
                    <a:gridCol w="2816773">
                      <a:extLst>
                        <a:ext uri="{9D8B030D-6E8A-4147-A177-3AD203B41FA5}">
                          <a16:colId xmlns:a16="http://schemas.microsoft.com/office/drawing/2014/main" val="173890317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Types of water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Amount [%]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71122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Sea water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noProof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en-US" sz="2400" b="0" i="1" noProof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97%</m:t>
                                </m:r>
                              </m:oMath>
                            </m:oMathPara>
                          </a14:m>
                          <a:endParaRPr lang="en-US" sz="2400" noProof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141805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Glaciers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noProof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en-US" sz="2400" b="0" i="0" noProof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2 %</m:t>
                                </m:r>
                              </m:oMath>
                            </m:oMathPara>
                          </a14:m>
                          <a:endParaRPr lang="en-US" sz="2400" noProof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30611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Fresh water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noProof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≈</m:t>
                                </m:r>
                                <m:r>
                                  <a:rPr lang="en-US" sz="2400" b="0" i="0" noProof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0.5 %</m:t>
                                </m:r>
                              </m:oMath>
                            </m:oMathPara>
                          </a14:m>
                          <a:endParaRPr lang="it-IT" sz="2400" b="0" noProof="0" dirty="0"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45549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ella 14">
                <a:extLst>
                  <a:ext uri="{FF2B5EF4-FFF2-40B4-BE49-F238E27FC236}">
                    <a16:creationId xmlns:a16="http://schemas.microsoft.com/office/drawing/2014/main" id="{4D75359B-BF86-3A87-9BA7-50E7C7F77F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6372390"/>
                  </p:ext>
                </p:extLst>
              </p:nvPr>
            </p:nvGraphicFramePr>
            <p:xfrm>
              <a:off x="247799" y="4154223"/>
              <a:ext cx="5633546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16773">
                      <a:extLst>
                        <a:ext uri="{9D8B030D-6E8A-4147-A177-3AD203B41FA5}">
                          <a16:colId xmlns:a16="http://schemas.microsoft.com/office/drawing/2014/main" val="1251508653"/>
                        </a:ext>
                      </a:extLst>
                    </a:gridCol>
                    <a:gridCol w="2816773">
                      <a:extLst>
                        <a:ext uri="{9D8B030D-6E8A-4147-A177-3AD203B41FA5}">
                          <a16:colId xmlns:a16="http://schemas.microsoft.com/office/drawing/2014/main" val="173890317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Types of water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Amount [%]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711225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Sea water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2"/>
                          <a:stretch>
                            <a:fillRect l="-100433" t="-109211" r="-866" b="-226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418050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Glaciers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2"/>
                          <a:stretch>
                            <a:fillRect l="-100433" t="-212000" r="-866" b="-1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306114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noProof="0" dirty="0"/>
                            <a:t>Fresh water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2"/>
                          <a:stretch>
                            <a:fillRect l="-100433" t="-312000" r="-866" b="-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455499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CDB771C1-9572-4352-649B-AF58926772CC}"/>
              </a:ext>
            </a:extLst>
          </p:cNvPr>
          <p:cNvSpPr txBox="1"/>
          <p:nvPr/>
        </p:nvSpPr>
        <p:spPr>
          <a:xfrm>
            <a:off x="1084125" y="3586025"/>
            <a:ext cx="3865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1" i="1" dirty="0" err="1"/>
              <a:t>Why</a:t>
            </a:r>
            <a:r>
              <a:rPr lang="it-IT" sz="2400" b="1" i="1" dirty="0"/>
              <a:t>?</a:t>
            </a:r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D512C8AE-D5D3-E4FB-70BA-6ADB521E5F21}"/>
              </a:ext>
            </a:extLst>
          </p:cNvPr>
          <p:cNvSpPr/>
          <p:nvPr/>
        </p:nvSpPr>
        <p:spPr>
          <a:xfrm>
            <a:off x="3857344" y="4626821"/>
            <a:ext cx="1227908" cy="456296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95F72EEB-4C72-897E-7667-8267023A150F}"/>
              </a:ext>
            </a:extLst>
          </p:cNvPr>
          <p:cNvCxnSpPr>
            <a:cxnSpLocks/>
            <a:stCxn id="25" idx="6"/>
          </p:cNvCxnSpPr>
          <p:nvPr/>
        </p:nvCxnSpPr>
        <p:spPr>
          <a:xfrm>
            <a:off x="5085252" y="4854969"/>
            <a:ext cx="1222527" cy="1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ttangolo 26">
            <a:extLst>
              <a:ext uri="{FF2B5EF4-FFF2-40B4-BE49-F238E27FC236}">
                <a16:creationId xmlns:a16="http://schemas.microsoft.com/office/drawing/2014/main" id="{CB177135-9C13-E78A-87B3-1B8FB566C98F}"/>
              </a:ext>
            </a:extLst>
          </p:cNvPr>
          <p:cNvSpPr/>
          <p:nvPr/>
        </p:nvSpPr>
        <p:spPr>
          <a:xfrm>
            <a:off x="170591" y="3497580"/>
            <a:ext cx="11992050" cy="2638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12BF7B7E-AC0A-3E1D-55D2-AC21462868F0}"/>
              </a:ext>
            </a:extLst>
          </p:cNvPr>
          <p:cNvGrpSpPr/>
          <p:nvPr/>
        </p:nvGrpSpPr>
        <p:grpSpPr>
          <a:xfrm>
            <a:off x="491138" y="3477460"/>
            <a:ext cx="11209724" cy="2544376"/>
            <a:chOff x="546844" y="2057330"/>
            <a:chExt cx="11209724" cy="2544376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7E8690E8-EC01-3D48-2C70-7B8D4D25FD3F}"/>
                </a:ext>
              </a:extLst>
            </p:cNvPr>
            <p:cNvSpPr txBox="1"/>
            <p:nvPr/>
          </p:nvSpPr>
          <p:spPr>
            <a:xfrm>
              <a:off x="546844" y="2057330"/>
              <a:ext cx="5210142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DESALINATION UNIT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F8F63F30-ECBA-9B8D-CB0D-FFEF5FFDD1AC}"/>
                </a:ext>
              </a:extLst>
            </p:cNvPr>
            <p:cNvSpPr txBox="1"/>
            <p:nvPr/>
          </p:nvSpPr>
          <p:spPr>
            <a:xfrm>
              <a:off x="6523107" y="2057330"/>
              <a:ext cx="520920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b="1">
                  <a:latin typeface="Georgia" panose="02040502050405020303" pitchFamily="18" charset="0"/>
                </a:defRPr>
              </a:lvl1pPr>
            </a:lstStyle>
            <a:p>
              <a:r>
                <a:rPr lang="en-US">
                  <a:latin typeface="+mn-lt"/>
                </a:rPr>
                <a:t>CSP UNIT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03486F3C-A005-E71B-346F-7D8BDC74551D}"/>
                </a:ext>
              </a:extLst>
            </p:cNvPr>
            <p:cNvSpPr txBox="1"/>
            <p:nvPr/>
          </p:nvSpPr>
          <p:spPr>
            <a:xfrm>
              <a:off x="6498847" y="2707533"/>
              <a:ext cx="5257721" cy="189417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defPPr>
                <a:defRPr lang="it-IT"/>
              </a:defPPr>
              <a:lvl1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  <a:defRPr sz="1600" b="0">
                  <a:latin typeface="Georgia" panose="02040502050405020303" pitchFamily="18" charset="0"/>
                  <a:cs typeface="Arial" panose="020B0604020202020204" pitchFamily="34" charset="0"/>
                </a:defRPr>
              </a:lvl1pPr>
            </a:lstStyle>
            <a:p>
              <a:r>
                <a:rPr lang="en-US" dirty="0">
                  <a:latin typeface="+mn-lt"/>
                </a:rPr>
                <a:t>concentrated solar power plant</a:t>
              </a:r>
            </a:p>
            <a:p>
              <a:r>
                <a:rPr lang="en-GB" dirty="0">
                  <a:latin typeface="+mn-lt"/>
                  <a:sym typeface="Wingdings" pitchFamily="2" charset="2"/>
                </a:rPr>
                <a:t>recompressed </a:t>
              </a:r>
              <a:r>
                <a:rPr lang="en-GB" b="1" dirty="0">
                  <a:latin typeface="+mn-lt"/>
                  <a:sym typeface="Wingdings" pitchFamily="2" charset="2"/>
                </a:rPr>
                <a:t>CO</a:t>
              </a:r>
              <a:r>
                <a:rPr lang="en-GB" b="1" baseline="-25000" dirty="0">
                  <a:latin typeface="+mn-lt"/>
                  <a:sym typeface="Wingdings" pitchFamily="2" charset="2"/>
                </a:rPr>
                <a:t>2 </a:t>
              </a:r>
              <a:r>
                <a:rPr lang="en-GB" b="1" dirty="0">
                  <a:latin typeface="+mn-lt"/>
                  <a:sym typeface="Wingdings" pitchFamily="2" charset="2"/>
                </a:rPr>
                <a:t>supercritical</a:t>
              </a:r>
              <a:r>
                <a:rPr lang="en-GB" dirty="0">
                  <a:latin typeface="+mn-lt"/>
                  <a:sym typeface="Wingdings" pitchFamily="2" charset="2"/>
                </a:rPr>
                <a:t> cycle</a:t>
              </a:r>
              <a:endParaRPr lang="en-US" b="1" dirty="0">
                <a:latin typeface="+mn-lt"/>
              </a:endParaRPr>
            </a:p>
            <a:p>
              <a:r>
                <a:rPr lang="en-US" b="1" dirty="0">
                  <a:latin typeface="+mn-lt"/>
                </a:rPr>
                <a:t>solar</a:t>
              </a:r>
              <a:r>
                <a:rPr lang="en-US" dirty="0">
                  <a:latin typeface="+mn-lt"/>
                </a:rPr>
                <a:t> driven </a:t>
              </a:r>
            </a:p>
            <a:p>
              <a:r>
                <a:rPr lang="en-US" dirty="0">
                  <a:latin typeface="+mn-lt"/>
                </a:rPr>
                <a:t>advanced features </a:t>
              </a:r>
            </a:p>
            <a:p>
              <a:pPr marL="0" indent="0"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597F1911-91E1-387D-5313-DFDA9AF7C353}"/>
                </a:ext>
              </a:extLst>
            </p:cNvPr>
            <p:cNvSpPr txBox="1"/>
            <p:nvPr/>
          </p:nvSpPr>
          <p:spPr>
            <a:xfrm>
              <a:off x="823928" y="2383610"/>
              <a:ext cx="4655974" cy="369332"/>
            </a:xfrm>
            <a:prstGeom prst="roundRect">
              <a:avLst>
                <a:gd name="adj" fmla="val 31825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algn="ctr">
                <a:defRPr b="1">
                  <a:latin typeface="Georgia" panose="02040502050405020303" pitchFamily="18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>
                  <a:solidFill>
                    <a:schemeClr val="tx1"/>
                  </a:solidFill>
                  <a:latin typeface="+mn-lt"/>
                </a:rPr>
                <a:t>Forward Osmosis (FO)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E6AB07A1-8D48-D60B-55C6-E05A1D4B0033}"/>
                </a:ext>
              </a:extLst>
            </p:cNvPr>
            <p:cNvSpPr txBox="1"/>
            <p:nvPr/>
          </p:nvSpPr>
          <p:spPr>
            <a:xfrm>
              <a:off x="6800307" y="2382431"/>
              <a:ext cx="4654800" cy="369332"/>
            </a:xfrm>
            <a:prstGeom prst="roundRect">
              <a:avLst>
                <a:gd name="adj" fmla="val 31825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  <a:lvl1pPr algn="ctr">
                <a:defRPr b="1">
                  <a:latin typeface="Georgia" panose="02040502050405020303" pitchFamily="18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>
                  <a:solidFill>
                    <a:schemeClr val="tx1"/>
                  </a:solidFill>
                  <a:latin typeface="+mn-lt"/>
                </a:rPr>
                <a:t>Advanced CSP plant</a:t>
              </a:r>
              <a:endParaRPr lang="en-GB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6" name="Croce 15">
              <a:extLst>
                <a:ext uri="{FF2B5EF4-FFF2-40B4-BE49-F238E27FC236}">
                  <a16:creationId xmlns:a16="http://schemas.microsoft.com/office/drawing/2014/main" id="{014BED38-6B41-C5F2-720F-BD527168F457}"/>
                </a:ext>
              </a:extLst>
            </p:cNvPr>
            <p:cNvSpPr/>
            <p:nvPr/>
          </p:nvSpPr>
          <p:spPr>
            <a:xfrm>
              <a:off x="5960105" y="2379306"/>
              <a:ext cx="360000" cy="360000"/>
            </a:xfrm>
            <a:prstGeom prst="plus">
              <a:avLst>
                <a:gd name="adj" fmla="val 35526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57B36EF-8A4D-FAA4-5A89-BB52D027C976}"/>
              </a:ext>
            </a:extLst>
          </p:cNvPr>
          <p:cNvSpPr txBox="1"/>
          <p:nvPr/>
        </p:nvSpPr>
        <p:spPr>
          <a:xfrm>
            <a:off x="503510" y="4127663"/>
            <a:ext cx="5185398" cy="189417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it-IT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 sz="1600" b="1"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b="0" dirty="0">
                <a:latin typeface="+mn-lt"/>
              </a:rPr>
              <a:t>opposed to </a:t>
            </a:r>
            <a:r>
              <a:rPr lang="en-US" dirty="0">
                <a:latin typeface="+mn-lt"/>
              </a:rPr>
              <a:t>Reverse Osmosis (RO)</a:t>
            </a:r>
          </a:p>
          <a:p>
            <a:r>
              <a:rPr lang="en-US" b="0" dirty="0">
                <a:latin typeface="+mn-lt"/>
              </a:rPr>
              <a:t>exploits</a:t>
            </a:r>
            <a:r>
              <a:rPr lang="en-US" dirty="0">
                <a:latin typeface="+mn-lt"/>
              </a:rPr>
              <a:t> low grade/waste heat</a:t>
            </a:r>
          </a:p>
          <a:p>
            <a:r>
              <a:rPr lang="en-US" dirty="0">
                <a:latin typeface="+mn-lt"/>
              </a:rPr>
              <a:t>low electrical consumptions </a:t>
            </a:r>
            <a:r>
              <a:rPr lang="en-US" b="0" dirty="0">
                <a:latin typeface="+mn-lt"/>
              </a:rPr>
              <a:t>expected</a:t>
            </a:r>
          </a:p>
          <a:p>
            <a:r>
              <a:rPr lang="en-US" dirty="0">
                <a:latin typeface="+mn-lt"/>
              </a:rPr>
              <a:t>purification step: </a:t>
            </a:r>
            <a:r>
              <a:rPr lang="en-US" b="0" dirty="0">
                <a:latin typeface="+mn-lt"/>
              </a:rPr>
              <a:t>DCMD or NF</a:t>
            </a:r>
          </a:p>
          <a:p>
            <a:r>
              <a:rPr lang="en-US" dirty="0">
                <a:latin typeface="+mn-lt"/>
              </a:rPr>
              <a:t>seawater </a:t>
            </a:r>
            <a:r>
              <a:rPr lang="en-US" b="0" dirty="0">
                <a:latin typeface="+mn-lt"/>
              </a:rPr>
              <a:t>as feed</a:t>
            </a:r>
          </a:p>
        </p:txBody>
      </p:sp>
    </p:spTree>
    <p:extLst>
      <p:ext uri="{BB962C8B-B14F-4D97-AF65-F5344CB8AC3E}">
        <p14:creationId xmlns:p14="http://schemas.microsoft.com/office/powerpoint/2010/main" val="335187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/>
      <p:bldP spid="24" grpId="0"/>
      <p:bldP spid="25" grpId="0" animBg="1"/>
      <p:bldP spid="2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Box 131">
            <a:extLst>
              <a:ext uri="{FF2B5EF4-FFF2-40B4-BE49-F238E27FC236}">
                <a16:creationId xmlns:a16="http://schemas.microsoft.com/office/drawing/2014/main" id="{7A1749F9-E957-63E7-FA9D-55528FF0F62D}"/>
              </a:ext>
            </a:extLst>
          </p:cNvPr>
          <p:cNvSpPr txBox="1"/>
          <p:nvPr/>
        </p:nvSpPr>
        <p:spPr>
          <a:xfrm>
            <a:off x="636554" y="5026625"/>
            <a:ext cx="7140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Symbiosis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: No energy </a:t>
            </a:r>
            <a:r>
              <a:rPr lang="it-IT" sz="2400" dirty="0" err="1">
                <a:solidFill>
                  <a:schemeClr val="accent6">
                    <a:lumMod val="75000"/>
                  </a:schemeClr>
                </a:solidFill>
              </a:rPr>
              <a:t>waste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</a:rPr>
              <a:t>, No efficiency penalty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767192F-8DBF-E929-EDC0-A5C2C1FFBDC2}"/>
              </a:ext>
            </a:extLst>
          </p:cNvPr>
          <p:cNvSpPr/>
          <p:nvPr/>
        </p:nvSpPr>
        <p:spPr>
          <a:xfrm>
            <a:off x="7802500" y="2295832"/>
            <a:ext cx="3947076" cy="2641927"/>
          </a:xfrm>
          <a:prstGeom prst="rect">
            <a:avLst/>
          </a:prstGeom>
          <a:solidFill>
            <a:srgbClr val="EAF2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CAAA4D-ADB5-4840-7B9A-69FB8F17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concept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DDF3E-D37D-C032-6E0A-F7C420D1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 descr="P129#yIS1">
            <a:extLst>
              <a:ext uri="{FF2B5EF4-FFF2-40B4-BE49-F238E27FC236}">
                <a16:creationId xmlns:a16="http://schemas.microsoft.com/office/drawing/2014/main" id="{2A808B22-D828-B3FE-438A-CFB1F6A19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FF2B5EF4-FFF2-40B4-BE49-F238E27FC236}">
                <a16:creationId xmlns:lc="http://schemas.openxmlformats.org/drawingml/2006/lockedCanvas" xmlns="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asvg="http://schemas.microsoft.com/office/drawing/2016/SVG/main" xmlns:a16="http://schemas.microsoft.com/office/drawing/2014/main" xmlns:arto="http://schemas.microsoft.com/office/word/2006/arto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oel="http://schemas.microsoft.com/office/2019/extlst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id="{D1AD3C93-F4E9-AE9D-308F-DCB4DD1AC71B}"/>
              </a:ext>
            </a:extLst>
          </a:blip>
          <a:srcRect r="30337"/>
          <a:stretch/>
        </p:blipFill>
        <p:spPr>
          <a:xfrm>
            <a:off x="793341" y="2282872"/>
            <a:ext cx="7147010" cy="2674335"/>
          </a:xfrm>
          <a:prstGeom prst="rect">
            <a:avLst/>
          </a:prstGeom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8F72B59B-A3DF-D8E1-1427-1CE69CF2B64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810677" y="4777627"/>
            <a:ext cx="549920" cy="224534"/>
          </a:xfrm>
          <a:prstGeom prst="bentConnector3">
            <a:avLst>
              <a:gd name="adj1" fmla="val 98337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058ABD4-62CF-4ADC-B95D-F3DDAFFC67A7}"/>
              </a:ext>
            </a:extLst>
          </p:cNvPr>
          <p:cNvSpPr txBox="1"/>
          <p:nvPr/>
        </p:nvSpPr>
        <p:spPr>
          <a:xfrm>
            <a:off x="7584996" y="5083835"/>
            <a:ext cx="1548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Sea Water</a:t>
            </a:r>
          </a:p>
        </p:txBody>
      </p:sp>
      <p:cxnSp>
        <p:nvCxnSpPr>
          <p:cNvPr id="28" name="Straight Connector 21">
            <a:extLst>
              <a:ext uri="{FF2B5EF4-FFF2-40B4-BE49-F238E27FC236}">
                <a16:creationId xmlns:a16="http://schemas.microsoft.com/office/drawing/2014/main" id="{4BDB4E7C-089E-0063-5A39-07FF85E63096}"/>
              </a:ext>
            </a:extLst>
          </p:cNvPr>
          <p:cNvCxnSpPr>
            <a:cxnSpLocks/>
          </p:cNvCxnSpPr>
          <p:nvPr/>
        </p:nvCxnSpPr>
        <p:spPr>
          <a:xfrm>
            <a:off x="7937500" y="4432300"/>
            <a:ext cx="375962" cy="0"/>
          </a:xfrm>
          <a:prstGeom prst="straightConnector1">
            <a:avLst/>
          </a:prstGeom>
          <a:ln w="12700">
            <a:solidFill>
              <a:srgbClr val="8DC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1">
            <a:extLst>
              <a:ext uri="{FF2B5EF4-FFF2-40B4-BE49-F238E27FC236}">
                <a16:creationId xmlns:a16="http://schemas.microsoft.com/office/drawing/2014/main" id="{A10C8DDC-C4D7-7B32-2B57-4A675990A070}"/>
              </a:ext>
            </a:extLst>
          </p:cNvPr>
          <p:cNvCxnSpPr>
            <a:cxnSpLocks/>
          </p:cNvCxnSpPr>
          <p:nvPr/>
        </p:nvCxnSpPr>
        <p:spPr>
          <a:xfrm>
            <a:off x="9120779" y="4430713"/>
            <a:ext cx="311944" cy="0"/>
          </a:xfrm>
          <a:prstGeom prst="straightConnector1">
            <a:avLst/>
          </a:prstGeom>
          <a:ln w="12700">
            <a:solidFill>
              <a:srgbClr val="8DC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89969173-CA0C-29C1-1EB5-6E36040A6649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8199163" y="4614933"/>
            <a:ext cx="2671093" cy="176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D4587B2-9CE3-80F1-0947-290BD8C2BADE}"/>
              </a:ext>
            </a:extLst>
          </p:cNvPr>
          <p:cNvSpPr/>
          <p:nvPr/>
        </p:nvSpPr>
        <p:spPr>
          <a:xfrm>
            <a:off x="8313462" y="4338148"/>
            <a:ext cx="807317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99D2A82-9A4A-2611-3B6B-6EFD74B182AE}"/>
              </a:ext>
            </a:extLst>
          </p:cNvPr>
          <p:cNvSpPr/>
          <p:nvPr/>
        </p:nvSpPr>
        <p:spPr>
          <a:xfrm>
            <a:off x="10870256" y="4436702"/>
            <a:ext cx="807317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ZLD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4FDF592-34B9-1CF9-D741-45AFD252EACF}"/>
              </a:ext>
            </a:extLst>
          </p:cNvPr>
          <p:cNvGrpSpPr/>
          <p:nvPr/>
        </p:nvGrpSpPr>
        <p:grpSpPr>
          <a:xfrm rot="16200000">
            <a:off x="7868352" y="4362682"/>
            <a:ext cx="144000" cy="144000"/>
            <a:chOff x="9318423" y="1962150"/>
            <a:chExt cx="244677" cy="252413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21E8219-15C1-B6D1-5B3B-764DE39C8EB0}"/>
                </a:ext>
              </a:extLst>
            </p:cNvPr>
            <p:cNvSpPr/>
            <p:nvPr/>
          </p:nvSpPr>
          <p:spPr>
            <a:xfrm>
              <a:off x="9318423" y="1962150"/>
              <a:ext cx="244677" cy="252413"/>
            </a:xfrm>
            <a:prstGeom prst="ellipse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8057AF9-3F78-7B1E-6D98-E2C6653AFF1C}"/>
                </a:ext>
              </a:extLst>
            </p:cNvPr>
            <p:cNvCxnSpPr>
              <a:stCxn id="42" idx="2"/>
              <a:endCxn id="42" idx="0"/>
            </p:cNvCxnSpPr>
            <p:nvPr/>
          </p:nvCxnSpPr>
          <p:spPr>
            <a:xfrm flipV="1">
              <a:off x="9318423" y="1962150"/>
              <a:ext cx="122339" cy="1262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BB346EA-CF80-A2BC-8EFA-171157BAEF10}"/>
                </a:ext>
              </a:extLst>
            </p:cNvPr>
            <p:cNvCxnSpPr>
              <a:cxnSpLocks/>
              <a:stCxn id="42" idx="6"/>
              <a:endCxn id="42" idx="0"/>
            </p:cNvCxnSpPr>
            <p:nvPr/>
          </p:nvCxnSpPr>
          <p:spPr>
            <a:xfrm flipH="1" flipV="1">
              <a:off x="9440762" y="1962150"/>
              <a:ext cx="122338" cy="1262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E9AACF54-88A4-C2BE-99A4-3CB256A699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54364" t="8032"/>
          <a:stretch/>
        </p:blipFill>
        <p:spPr>
          <a:xfrm>
            <a:off x="9537534" y="5285469"/>
            <a:ext cx="597693" cy="801528"/>
          </a:xfrm>
          <a:prstGeom prst="rect">
            <a:avLst/>
          </a:prstGeom>
        </p:spPr>
      </p:pic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1B681BF9-FEA6-24CE-9874-667694C16C78}"/>
              </a:ext>
            </a:extLst>
          </p:cNvPr>
          <p:cNvCxnSpPr>
            <a:cxnSpLocks/>
            <a:stCxn id="6" idx="2"/>
            <a:endCxn id="53" idx="1"/>
          </p:cNvCxnSpPr>
          <p:nvPr/>
        </p:nvCxnSpPr>
        <p:spPr>
          <a:xfrm rot="16200000" flipH="1">
            <a:off x="8633285" y="4781983"/>
            <a:ext cx="988085" cy="820413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A8F08576-4260-289A-3283-567724D9791D}"/>
              </a:ext>
            </a:extLst>
          </p:cNvPr>
          <p:cNvCxnSpPr>
            <a:cxnSpLocks/>
            <a:stCxn id="18" idx="2"/>
            <a:endCxn id="53" idx="0"/>
          </p:cNvCxnSpPr>
          <p:nvPr/>
        </p:nvCxnSpPr>
        <p:spPr>
          <a:xfrm rot="5400000">
            <a:off x="9542911" y="4991998"/>
            <a:ext cx="586942" cy="1"/>
          </a:xfrm>
          <a:prstGeom prst="bentConnector3">
            <a:avLst>
              <a:gd name="adj1" fmla="val 50000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239246E2-F114-AD21-670B-0DCEA9215D8B}"/>
              </a:ext>
            </a:extLst>
          </p:cNvPr>
          <p:cNvCxnSpPr>
            <a:cxnSpLocks/>
            <a:stCxn id="41" idx="2"/>
            <a:endCxn id="53" idx="3"/>
          </p:cNvCxnSpPr>
          <p:nvPr/>
        </p:nvCxnSpPr>
        <p:spPr>
          <a:xfrm rot="5400000">
            <a:off x="10259806" y="4672123"/>
            <a:ext cx="889531" cy="1138688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4" descr="A stack of metal cubes&#10;&#10;Description automatically generated">
            <a:extLst>
              <a:ext uri="{FF2B5EF4-FFF2-40B4-BE49-F238E27FC236}">
                <a16:creationId xmlns:a16="http://schemas.microsoft.com/office/drawing/2014/main" id="{19B18A9E-5D5A-8A16-9A0D-893B78A76E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607" y="3384936"/>
            <a:ext cx="951968" cy="500551"/>
          </a:xfrm>
          <a:prstGeom prst="rect">
            <a:avLst/>
          </a:prstGeom>
        </p:spPr>
      </p:pic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EC4D63B2-D8DB-3043-FD0D-7D69E0442855}"/>
              </a:ext>
            </a:extLst>
          </p:cNvPr>
          <p:cNvCxnSpPr>
            <a:cxnSpLocks/>
            <a:stCxn id="41" idx="0"/>
            <a:endCxn id="65" idx="2"/>
          </p:cNvCxnSpPr>
          <p:nvPr/>
        </p:nvCxnSpPr>
        <p:spPr>
          <a:xfrm rot="16200000" flipV="1">
            <a:off x="10998146" y="4160933"/>
            <a:ext cx="551215" cy="324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3578AA4-1F05-5363-EFF2-C276B625FBED}"/>
              </a:ext>
            </a:extLst>
          </p:cNvPr>
          <p:cNvSpPr txBox="1"/>
          <p:nvPr/>
        </p:nvSpPr>
        <p:spPr>
          <a:xfrm>
            <a:off x="10342441" y="5718852"/>
            <a:ext cx="944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Pure Water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02617A0-BD04-D89A-2CB2-0C08EEC4D15C}"/>
              </a:ext>
            </a:extLst>
          </p:cNvPr>
          <p:cNvSpPr txBox="1"/>
          <p:nvPr/>
        </p:nvSpPr>
        <p:spPr>
          <a:xfrm>
            <a:off x="10617691" y="2912626"/>
            <a:ext cx="1337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Metal recovery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11DB717-7947-1D12-9B6D-93E3C2264842}"/>
              </a:ext>
            </a:extLst>
          </p:cNvPr>
          <p:cNvSpPr/>
          <p:nvPr/>
        </p:nvSpPr>
        <p:spPr>
          <a:xfrm>
            <a:off x="7664451" y="2315209"/>
            <a:ext cx="808330" cy="1355090"/>
          </a:xfrm>
          <a:prstGeom prst="rect">
            <a:avLst/>
          </a:prstGeom>
          <a:solidFill>
            <a:srgbClr val="EAF2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masis MT Pro" panose="020405040500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8AE3C1F-5022-2DD3-F7CA-0D02826D38AB}"/>
              </a:ext>
            </a:extLst>
          </p:cNvPr>
          <p:cNvSpPr txBox="1"/>
          <p:nvPr/>
        </p:nvSpPr>
        <p:spPr>
          <a:xfrm>
            <a:off x="7651107" y="2304909"/>
            <a:ext cx="4968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Desalination section – FO+MD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FE17412-72D0-4385-A855-E100ABB2E2AA}"/>
              </a:ext>
            </a:extLst>
          </p:cNvPr>
          <p:cNvCxnSpPr>
            <a:cxnSpLocks/>
          </p:cNvCxnSpPr>
          <p:nvPr/>
        </p:nvCxnSpPr>
        <p:spPr>
          <a:xfrm>
            <a:off x="7737475" y="3676649"/>
            <a:ext cx="2397752" cy="748508"/>
          </a:xfrm>
          <a:prstGeom prst="bentConnector3">
            <a:avLst>
              <a:gd name="adj1" fmla="val 109852"/>
            </a:avLst>
          </a:prstGeom>
          <a:ln w="12700">
            <a:solidFill>
              <a:srgbClr val="8DC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C596436-4F8B-4937-761F-1567B406DBB5}"/>
              </a:ext>
            </a:extLst>
          </p:cNvPr>
          <p:cNvSpPr/>
          <p:nvPr/>
        </p:nvSpPr>
        <p:spPr>
          <a:xfrm>
            <a:off x="9432723" y="4338527"/>
            <a:ext cx="807317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MD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171374B4-BDC8-7ED0-7A0A-4A1A6EBBA038}"/>
              </a:ext>
            </a:extLst>
          </p:cNvPr>
          <p:cNvCxnSpPr>
            <a:cxnSpLocks/>
          </p:cNvCxnSpPr>
          <p:nvPr/>
        </p:nvCxnSpPr>
        <p:spPr>
          <a:xfrm flipV="1">
            <a:off x="7738218" y="3692524"/>
            <a:ext cx="0" cy="98425"/>
          </a:xfrm>
          <a:prstGeom prst="straightConnector1">
            <a:avLst/>
          </a:prstGeom>
          <a:ln w="0">
            <a:solidFill>
              <a:srgbClr val="8DCE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7631AEBB-CE08-BF4E-0013-35AF62EEB05E}"/>
              </a:ext>
            </a:extLst>
          </p:cNvPr>
          <p:cNvSpPr txBox="1"/>
          <p:nvPr/>
        </p:nvSpPr>
        <p:spPr>
          <a:xfrm>
            <a:off x="4185773" y="986889"/>
            <a:ext cx="4500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00B050"/>
                </a:solidFill>
              </a:rPr>
              <a:t>CO</a:t>
            </a:r>
            <a:r>
              <a:rPr lang="it-IT" sz="2400" baseline="-25000" dirty="0">
                <a:solidFill>
                  <a:srgbClr val="00B050"/>
                </a:solidFill>
              </a:rPr>
              <a:t>2</a:t>
            </a:r>
            <a:r>
              <a:rPr lang="it-IT" sz="2400" dirty="0">
                <a:solidFill>
                  <a:srgbClr val="00B050"/>
                </a:solidFill>
              </a:rPr>
              <a:t> </a:t>
            </a:r>
            <a:r>
              <a:rPr lang="it-IT" sz="2400" dirty="0" err="1">
                <a:solidFill>
                  <a:srgbClr val="00B050"/>
                </a:solidFill>
              </a:rPr>
              <a:t>blends</a:t>
            </a:r>
            <a:r>
              <a:rPr lang="it-IT" sz="2400" dirty="0">
                <a:solidFill>
                  <a:srgbClr val="00B050"/>
                </a:solidFill>
              </a:rPr>
              <a:t> in power block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rgbClr val="00B050"/>
                </a:solidFill>
              </a:rPr>
              <a:t>higher</a:t>
            </a:r>
            <a:r>
              <a:rPr lang="it-IT" sz="2400" dirty="0">
                <a:solidFill>
                  <a:srgbClr val="00B050"/>
                </a:solidFill>
              </a:rPr>
              <a:t> performance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B050"/>
                </a:solidFill>
              </a:rPr>
              <a:t>lower </a:t>
            </a:r>
            <a:r>
              <a:rPr lang="it-IT" sz="2400" dirty="0" err="1">
                <a:solidFill>
                  <a:srgbClr val="00B050"/>
                </a:solidFill>
              </a:rPr>
              <a:t>costs</a:t>
            </a:r>
            <a:endParaRPr lang="it-IT" sz="2400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7C9BCDC-9A3B-63FD-9D59-F89FCFB75F79}"/>
              </a:ext>
            </a:extLst>
          </p:cNvPr>
          <p:cNvSpPr txBox="1"/>
          <p:nvPr/>
        </p:nvSpPr>
        <p:spPr>
          <a:xfrm>
            <a:off x="8078400" y="973656"/>
            <a:ext cx="4656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solidFill>
                  <a:srgbClr val="0070C0"/>
                </a:solidFill>
              </a:rPr>
              <a:t>Forward</a:t>
            </a:r>
            <a:r>
              <a:rPr lang="it-IT" sz="2400" dirty="0">
                <a:solidFill>
                  <a:srgbClr val="0070C0"/>
                </a:solidFill>
              </a:rPr>
              <a:t> </a:t>
            </a:r>
            <a:r>
              <a:rPr lang="it-IT" sz="2400" dirty="0" err="1">
                <a:solidFill>
                  <a:srgbClr val="0070C0"/>
                </a:solidFill>
              </a:rPr>
              <a:t>Osmosys</a:t>
            </a:r>
            <a:r>
              <a:rPr lang="it-IT" sz="2400" dirty="0">
                <a:solidFill>
                  <a:srgbClr val="0070C0"/>
                </a:solidFill>
              </a:rPr>
              <a:t> and membrane </a:t>
            </a:r>
            <a:r>
              <a:rPr lang="it-IT" sz="2400" dirty="0" err="1">
                <a:solidFill>
                  <a:srgbClr val="0070C0"/>
                </a:solidFill>
              </a:rPr>
              <a:t>distillation</a:t>
            </a:r>
            <a:r>
              <a:rPr lang="it-IT" sz="2400" dirty="0">
                <a:solidFill>
                  <a:srgbClr val="0070C0"/>
                </a:solidFill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70C0"/>
                </a:solidFill>
              </a:rPr>
              <a:t>low </a:t>
            </a:r>
            <a:r>
              <a:rPr lang="it-IT" sz="2400" dirty="0" err="1">
                <a:solidFill>
                  <a:srgbClr val="0070C0"/>
                </a:solidFill>
              </a:rPr>
              <a:t>energy</a:t>
            </a:r>
            <a:r>
              <a:rPr lang="it-IT" sz="2400" dirty="0">
                <a:solidFill>
                  <a:srgbClr val="0070C0"/>
                </a:solidFill>
              </a:rPr>
              <a:t>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  <p:pic>
        <p:nvPicPr>
          <p:cNvPr id="138" name="Picture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08C39630-9749-DB09-72F5-C452F433DA6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82"/>
          <a:stretch/>
        </p:blipFill>
        <p:spPr bwMode="auto">
          <a:xfrm>
            <a:off x="873743" y="1099617"/>
            <a:ext cx="3243854" cy="7364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7F4F458F-0417-2C6A-63CE-142319FA9DA9}"/>
              </a:ext>
            </a:extLst>
          </p:cNvPr>
          <p:cNvSpPr/>
          <p:nvPr/>
        </p:nvSpPr>
        <p:spPr>
          <a:xfrm>
            <a:off x="4657482" y="2232343"/>
            <a:ext cx="7492455" cy="3943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FE9403A-E8C8-7D70-2645-608241B065C4}"/>
              </a:ext>
            </a:extLst>
          </p:cNvPr>
          <p:cNvSpPr/>
          <p:nvPr/>
        </p:nvSpPr>
        <p:spPr>
          <a:xfrm>
            <a:off x="7618187" y="2232897"/>
            <a:ext cx="4368898" cy="3943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53">
            <a:extLst>
              <a:ext uri="{FF2B5EF4-FFF2-40B4-BE49-F238E27FC236}">
                <a16:creationId xmlns:a16="http://schemas.microsoft.com/office/drawing/2014/main" id="{9372F25A-B4E3-ABD0-BD39-D198F0124052}"/>
              </a:ext>
            </a:extLst>
          </p:cNvPr>
          <p:cNvSpPr/>
          <p:nvPr/>
        </p:nvSpPr>
        <p:spPr>
          <a:xfrm>
            <a:off x="2607446" y="5627812"/>
            <a:ext cx="2947247" cy="5355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rgbClr val="38316C"/>
                </a:solidFill>
              </a:rPr>
              <a:t>Lower cost of </a:t>
            </a:r>
            <a:r>
              <a:rPr lang="it-IT" sz="1600" b="1" dirty="0" err="1">
                <a:solidFill>
                  <a:srgbClr val="38316C"/>
                </a:solidFill>
              </a:rPr>
              <a:t>electricity</a:t>
            </a:r>
            <a:br>
              <a:rPr lang="it-IT" sz="1600" b="1" dirty="0">
                <a:solidFill>
                  <a:srgbClr val="38316C"/>
                </a:solidFill>
              </a:rPr>
            </a:br>
            <a:r>
              <a:rPr lang="it-IT" sz="1600" b="1" dirty="0">
                <a:solidFill>
                  <a:srgbClr val="38316C"/>
                </a:solidFill>
              </a:rPr>
              <a:t>&lt; 90 €/MWh </a:t>
            </a:r>
          </a:p>
        </p:txBody>
      </p:sp>
      <p:sp>
        <p:nvSpPr>
          <p:cNvPr id="8" name="Rettangolo 53">
            <a:extLst>
              <a:ext uri="{FF2B5EF4-FFF2-40B4-BE49-F238E27FC236}">
                <a16:creationId xmlns:a16="http://schemas.microsoft.com/office/drawing/2014/main" id="{7BE748CF-8A0C-63DE-162B-DECE37B3CFE6}"/>
              </a:ext>
            </a:extLst>
          </p:cNvPr>
          <p:cNvSpPr/>
          <p:nvPr/>
        </p:nvSpPr>
        <p:spPr>
          <a:xfrm>
            <a:off x="-209384" y="5637386"/>
            <a:ext cx="2674529" cy="5355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rgbClr val="38316C"/>
                </a:solidFill>
              </a:rPr>
              <a:t>Lower cost of water</a:t>
            </a:r>
            <a:br>
              <a:rPr lang="it-IT" sz="1600" b="1" dirty="0">
                <a:solidFill>
                  <a:srgbClr val="38316C"/>
                </a:solidFill>
              </a:rPr>
            </a:br>
            <a:r>
              <a:rPr lang="it-IT" sz="1600" b="1" dirty="0">
                <a:solidFill>
                  <a:srgbClr val="38316C"/>
                </a:solidFill>
              </a:rPr>
              <a:t>&lt; 1 €/m</a:t>
            </a:r>
            <a:r>
              <a:rPr lang="it-IT" baseline="30000" dirty="0">
                <a:solidFill>
                  <a:srgbClr val="38316C"/>
                </a:solidFill>
              </a:rPr>
              <a:t>3</a:t>
            </a:r>
            <a:r>
              <a:rPr lang="it-IT" sz="1600" b="1" dirty="0">
                <a:solidFill>
                  <a:srgbClr val="38316C"/>
                </a:solidFill>
              </a:rPr>
              <a:t> </a:t>
            </a:r>
          </a:p>
        </p:txBody>
      </p:sp>
      <p:pic>
        <p:nvPicPr>
          <p:cNvPr id="11" name="Graphic 10" descr="Battery charging">
            <a:extLst>
              <a:ext uri="{FF2B5EF4-FFF2-40B4-BE49-F238E27FC236}">
                <a16:creationId xmlns:a16="http://schemas.microsoft.com/office/drawing/2014/main" id="{BC7313A4-D108-ED41-C3D6-0B2228579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2498164" y="5494254"/>
            <a:ext cx="715464" cy="715464"/>
          </a:xfrm>
          <a:prstGeom prst="rect">
            <a:avLst/>
          </a:prstGeom>
        </p:spPr>
      </p:pic>
      <p:pic>
        <p:nvPicPr>
          <p:cNvPr id="12" name="Graphic 1026" descr="Water">
            <a:extLst>
              <a:ext uri="{FF2B5EF4-FFF2-40B4-BE49-F238E27FC236}">
                <a16:creationId xmlns:a16="http://schemas.microsoft.com/office/drawing/2014/main" id="{10C84A60-F85F-CB67-CEAB-A4DE0013B2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110020" y="5553005"/>
            <a:ext cx="711321" cy="711321"/>
          </a:xfrm>
          <a:prstGeom prst="rect">
            <a:avLst/>
          </a:prstGeom>
        </p:spPr>
      </p:pic>
      <p:sp>
        <p:nvSpPr>
          <p:cNvPr id="13" name="Rettangolo 53">
            <a:extLst>
              <a:ext uri="{FF2B5EF4-FFF2-40B4-BE49-F238E27FC236}">
                <a16:creationId xmlns:a16="http://schemas.microsoft.com/office/drawing/2014/main" id="{EA170F7C-C9E8-1530-E5B6-57572CD8E503}"/>
              </a:ext>
            </a:extLst>
          </p:cNvPr>
          <p:cNvSpPr/>
          <p:nvPr/>
        </p:nvSpPr>
        <p:spPr>
          <a:xfrm>
            <a:off x="6285262" y="5646025"/>
            <a:ext cx="2070205" cy="5355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 err="1">
                <a:solidFill>
                  <a:srgbClr val="38316C"/>
                </a:solidFill>
              </a:rPr>
              <a:t>Reduced</a:t>
            </a:r>
            <a:r>
              <a:rPr lang="it-IT" sz="1600" b="1" dirty="0">
                <a:solidFill>
                  <a:srgbClr val="38316C"/>
                </a:solidFill>
              </a:rPr>
              <a:t> CO</a:t>
            </a:r>
            <a:r>
              <a:rPr lang="it-IT" sz="1600" b="1" baseline="-25000" dirty="0">
                <a:solidFill>
                  <a:srgbClr val="38316C"/>
                </a:solidFill>
              </a:rPr>
              <a:t>2</a:t>
            </a:r>
            <a:r>
              <a:rPr lang="it-IT" sz="1600" b="1" dirty="0">
                <a:solidFill>
                  <a:srgbClr val="38316C"/>
                </a:solidFill>
              </a:rPr>
              <a:t> </a:t>
            </a:r>
            <a:r>
              <a:rPr lang="it-IT" sz="1600" b="1" dirty="0" err="1">
                <a:solidFill>
                  <a:srgbClr val="38316C"/>
                </a:solidFill>
              </a:rPr>
              <a:t>emissions</a:t>
            </a:r>
            <a:r>
              <a:rPr lang="it-IT" sz="1600" b="1" dirty="0">
                <a:solidFill>
                  <a:srgbClr val="38316C"/>
                </a:solidFill>
              </a:rPr>
              <a:t> by &gt;30%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5C8680-679A-C512-7342-F20CF52E82D5}"/>
              </a:ext>
            </a:extLst>
          </p:cNvPr>
          <p:cNvGrpSpPr/>
          <p:nvPr/>
        </p:nvGrpSpPr>
        <p:grpSpPr>
          <a:xfrm>
            <a:off x="5646390" y="5522501"/>
            <a:ext cx="736684" cy="631320"/>
            <a:chOff x="3703306" y="3559564"/>
            <a:chExt cx="1891864" cy="184864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8ACF78F-88CF-27F4-F3F5-4B0F50BDD398}"/>
                </a:ext>
              </a:extLst>
            </p:cNvPr>
            <p:cNvSpPr/>
            <p:nvPr/>
          </p:nvSpPr>
          <p:spPr>
            <a:xfrm>
              <a:off x="4378571" y="4244138"/>
              <a:ext cx="516835" cy="479959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C</a:t>
              </a:r>
              <a:endParaRPr lang="en-AU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0018A14-61BB-C7B3-4B4B-035B87AD8DA7}"/>
                </a:ext>
              </a:extLst>
            </p:cNvPr>
            <p:cNvSpPr/>
            <p:nvPr/>
          </p:nvSpPr>
          <p:spPr>
            <a:xfrm>
              <a:off x="3703306" y="3559564"/>
              <a:ext cx="516835" cy="479959"/>
            </a:xfrm>
            <a:prstGeom prst="ellipse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O</a:t>
              </a:r>
              <a:endParaRPr lang="en-AU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B253530-1625-0C27-C00B-69C254315CB9}"/>
                </a:ext>
              </a:extLst>
            </p:cNvPr>
            <p:cNvSpPr/>
            <p:nvPr/>
          </p:nvSpPr>
          <p:spPr>
            <a:xfrm>
              <a:off x="5078336" y="4928250"/>
              <a:ext cx="516834" cy="479959"/>
            </a:xfrm>
            <a:prstGeom prst="ellipse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O</a:t>
              </a:r>
              <a:endParaRPr lang="en-AU" dirty="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8F40395-7C41-25B6-A210-6D4ACF1EE0E9}"/>
                </a:ext>
              </a:extLst>
            </p:cNvPr>
            <p:cNvGrpSpPr/>
            <p:nvPr/>
          </p:nvGrpSpPr>
          <p:grpSpPr>
            <a:xfrm>
              <a:off x="4754343" y="4614162"/>
              <a:ext cx="440194" cy="448168"/>
              <a:chOff x="4754343" y="4614162"/>
              <a:chExt cx="440194" cy="448168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A8F9198-4E59-6A87-16BF-6968174919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54343" y="4702206"/>
                <a:ext cx="347744" cy="360124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ACBBC27-5492-0CE5-2B21-423AEE6F4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46793" y="4614162"/>
                <a:ext cx="347744" cy="360124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E1AAB6F-E36D-9704-DE6C-F2476295C277}"/>
                </a:ext>
              </a:extLst>
            </p:cNvPr>
            <p:cNvGrpSpPr/>
            <p:nvPr/>
          </p:nvGrpSpPr>
          <p:grpSpPr>
            <a:xfrm>
              <a:off x="4078490" y="3912987"/>
              <a:ext cx="440194" cy="448168"/>
              <a:chOff x="4754343" y="4614162"/>
              <a:chExt cx="440194" cy="448168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9837926-DE36-8CDF-2CD7-A426706344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54343" y="4702206"/>
                <a:ext cx="347744" cy="360124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C657C6D-EE76-D97F-8460-70A7BDD5AD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46793" y="4614162"/>
                <a:ext cx="347744" cy="360124"/>
              </a:xfrm>
              <a:prstGeom prst="line">
                <a:avLst/>
              </a:prstGeom>
              <a:ln w="28575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0220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40" grpId="0" animBg="1"/>
      <p:bldP spid="7" grpId="0"/>
      <p:bldP spid="8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75B9B-F04A-4613-BAF2-F68444F3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800" dirty="0"/>
              <a:t>Options for </a:t>
            </a:r>
            <a:r>
              <a:rPr lang="it-IT" sz="2800" dirty="0" err="1"/>
              <a:t>combining</a:t>
            </a:r>
            <a:r>
              <a:rPr lang="it-IT" sz="2800" dirty="0"/>
              <a:t> solar energy and </a:t>
            </a:r>
            <a:r>
              <a:rPr lang="it-IT" sz="2800" dirty="0" err="1"/>
              <a:t>desalination</a:t>
            </a:r>
            <a:endParaRPr lang="it-IT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4</a:t>
            </a:fld>
            <a:endParaRPr lang="it-IT" dirty="0"/>
          </a:p>
        </p:txBody>
      </p:sp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B5C28688-A80A-C8AF-836A-E1F8B50875C1}"/>
              </a:ext>
            </a:extLst>
          </p:cNvPr>
          <p:cNvGraphicFramePr/>
          <p:nvPr/>
        </p:nvGraphicFramePr>
        <p:xfrm>
          <a:off x="105355" y="1030941"/>
          <a:ext cx="7457495" cy="5109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7" descr="Immagine che contiene testo, schermata, diagramma, design&#10;&#10;Descrizione generata automaticamente">
            <a:extLst>
              <a:ext uri="{FF2B5EF4-FFF2-40B4-BE49-F238E27FC236}">
                <a16:creationId xmlns:a16="http://schemas.microsoft.com/office/drawing/2014/main" id="{EB26C81A-E9CE-A5AB-BF24-D29B328073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78" b="16134"/>
          <a:stretch/>
        </p:blipFill>
        <p:spPr>
          <a:xfrm>
            <a:off x="8263405" y="1788736"/>
            <a:ext cx="3276020" cy="211341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505947-AFF3-8042-611F-431DEF687CE3}"/>
              </a:ext>
            </a:extLst>
          </p:cNvPr>
          <p:cNvSpPr/>
          <p:nvPr/>
        </p:nvSpPr>
        <p:spPr>
          <a:xfrm>
            <a:off x="7787132" y="1494328"/>
            <a:ext cx="4286250" cy="43119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D10F28-1CA5-2D1A-E60E-DE5071E49F7E}"/>
              </a:ext>
            </a:extLst>
          </p:cNvPr>
          <p:cNvSpPr/>
          <p:nvPr/>
        </p:nvSpPr>
        <p:spPr>
          <a:xfrm>
            <a:off x="105355" y="1479176"/>
            <a:ext cx="7304177" cy="4724398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2356CDB2-2AAF-C3EB-4A95-98B3F13BB840}"/>
                  </a:ext>
                </a:extLst>
              </p:cNvPr>
              <p:cNvSpPr txBox="1"/>
              <p:nvPr/>
            </p:nvSpPr>
            <p:spPr>
              <a:xfrm>
                <a:off x="7357658" y="4008475"/>
                <a:ext cx="28362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dirty="0" err="1">
                    <a:latin typeface="Cambria Math" panose="02040503050406030204" pitchFamily="18" charset="0"/>
                  </a:rPr>
                  <a:t>Driving</a:t>
                </a:r>
                <a:r>
                  <a:rPr lang="it-IT" b="1" dirty="0">
                    <a:latin typeface="Cambria Math" panose="02040503050406030204" pitchFamily="18" charset="0"/>
                  </a:rPr>
                  <a:t> Force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𝑒𝑥𝑡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𝑎𝑚𝑏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2356CDB2-2AAF-C3EB-4A95-98B3F13BB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7658" y="4008475"/>
                <a:ext cx="2836287" cy="646331"/>
              </a:xfrm>
              <a:prstGeom prst="rect">
                <a:avLst/>
              </a:prstGeom>
              <a:blipFill>
                <a:blip r:embed="rId8"/>
                <a:stretch>
                  <a:fillRect t="-660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B698E680-8384-5AC0-53BF-EEEE22B17750}"/>
                  </a:ext>
                </a:extLst>
              </p:cNvPr>
              <p:cNvSpPr txBox="1"/>
              <p:nvPr/>
            </p:nvSpPr>
            <p:spPr>
              <a:xfrm>
                <a:off x="9596798" y="4003448"/>
                <a:ext cx="2836287" cy="668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i="0" dirty="0" err="1">
                    <a:latin typeface="Cambria Math" panose="02040503050406030204" pitchFamily="18" charset="0"/>
                  </a:rPr>
                  <a:t>Driving</a:t>
                </a:r>
                <a:r>
                  <a:rPr lang="it-IT" b="1" i="0" dirty="0">
                    <a:latin typeface="Cambria Math" panose="02040503050406030204" pitchFamily="18" charset="0"/>
                  </a:rPr>
                  <a:t> Force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𝑑𝑟𝑎𝑤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𝑓𝑒𝑒𝑑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B698E680-8384-5AC0-53BF-EEEE22B17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6798" y="4003448"/>
                <a:ext cx="2836287" cy="668581"/>
              </a:xfrm>
              <a:prstGeom prst="rect">
                <a:avLst/>
              </a:prstGeom>
              <a:blipFill>
                <a:blip r:embed="rId9"/>
                <a:stretch>
                  <a:fillRect t="-6422" b="-550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E39A7382-134E-F194-6E91-ACB13CB337DF}"/>
              </a:ext>
            </a:extLst>
          </p:cNvPr>
          <p:cNvGrpSpPr/>
          <p:nvPr/>
        </p:nvGrpSpPr>
        <p:grpSpPr>
          <a:xfrm>
            <a:off x="9442783" y="4871280"/>
            <a:ext cx="2495005" cy="777006"/>
            <a:chOff x="7720149" y="5306636"/>
            <a:chExt cx="2495005" cy="7770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asellaDiTesto 16">
                  <a:extLst>
                    <a:ext uri="{FF2B5EF4-FFF2-40B4-BE49-F238E27FC236}">
                      <a16:creationId xmlns:a16="http://schemas.microsoft.com/office/drawing/2014/main" id="{D52D644F-6A58-E9A9-C7C0-871C0C1F8799}"/>
                    </a:ext>
                  </a:extLst>
                </p:cNvPr>
                <p:cNvSpPr txBox="1"/>
                <p:nvPr/>
              </p:nvSpPr>
              <p:spPr>
                <a:xfrm>
                  <a:off x="7884399" y="5511617"/>
                  <a:ext cx="216636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it-IT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it-IT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5" name="CasellaDiTesto 4">
                  <a:extLst>
                    <a:ext uri="{FF2B5EF4-FFF2-40B4-BE49-F238E27FC236}">
                      <a16:creationId xmlns:a16="http://schemas.microsoft.com/office/drawing/2014/main" id="{5E8CE1F8-FB56-ED6B-9A85-01B8AD851C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4399" y="5511617"/>
                  <a:ext cx="2166362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4213" r="-4494" b="-3442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ttangolo con angoli arrotondati 17">
              <a:extLst>
                <a:ext uri="{FF2B5EF4-FFF2-40B4-BE49-F238E27FC236}">
                  <a16:creationId xmlns:a16="http://schemas.microsoft.com/office/drawing/2014/main" id="{168BF506-A368-C2B4-93FA-A41395BEE94F}"/>
                </a:ext>
              </a:extLst>
            </p:cNvPr>
            <p:cNvSpPr/>
            <p:nvPr/>
          </p:nvSpPr>
          <p:spPr>
            <a:xfrm>
              <a:off x="7720149" y="5306636"/>
              <a:ext cx="2495005" cy="777006"/>
            </a:xfrm>
            <a:prstGeom prst="roundRect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39ABFCF-413C-EF98-9CDE-B5563372968D}"/>
              </a:ext>
            </a:extLst>
          </p:cNvPr>
          <p:cNvSpPr txBox="1"/>
          <p:nvPr/>
        </p:nvSpPr>
        <p:spPr>
          <a:xfrm>
            <a:off x="7778535" y="4808355"/>
            <a:ext cx="1490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/>
              <a:t>Water </a:t>
            </a:r>
            <a:r>
              <a:rPr lang="it-IT" sz="2400" i="1" dirty="0" err="1"/>
              <a:t>flux</a:t>
            </a:r>
            <a:endParaRPr lang="en-GB" sz="2400" i="1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16808A7-1764-B94C-8B86-B94C94C4BCE6}"/>
              </a:ext>
            </a:extLst>
          </p:cNvPr>
          <p:cNvSpPr txBox="1"/>
          <p:nvPr/>
        </p:nvSpPr>
        <p:spPr>
          <a:xfrm>
            <a:off x="7863597" y="1684851"/>
            <a:ext cx="2185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REVERSE OSMOSIS</a:t>
            </a:r>
            <a:endParaRPr lang="en-GB" sz="1600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EDB3A62-389A-F5CD-2E3E-2D8C09742ED7}"/>
              </a:ext>
            </a:extLst>
          </p:cNvPr>
          <p:cNvSpPr txBox="1"/>
          <p:nvPr/>
        </p:nvSpPr>
        <p:spPr>
          <a:xfrm>
            <a:off x="9628696" y="1680786"/>
            <a:ext cx="2185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FORWARD OSMOSIS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8477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3" grpId="0"/>
      <p:bldP spid="6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A5429432-9184-6730-9463-CFE30EAF38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82"/>
          <a:stretch/>
        </p:blipFill>
        <p:spPr>
          <a:xfrm>
            <a:off x="337102" y="3637907"/>
            <a:ext cx="3918170" cy="2578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75B9B-F04A-4613-BAF2-F68444F3B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2800" dirty="0" err="1"/>
              <a:t>Why</a:t>
            </a:r>
            <a:r>
              <a:rPr lang="it-IT" sz="2800" dirty="0"/>
              <a:t> DESOLINATION? - </a:t>
            </a:r>
            <a:r>
              <a:rPr lang="it-IT" sz="2800" dirty="0" err="1"/>
              <a:t>Advantages</a:t>
            </a:r>
            <a:r>
              <a:rPr lang="it-IT" sz="2800" dirty="0"/>
              <a:t> of tCO2-blends and </a:t>
            </a:r>
            <a:r>
              <a:rPr lang="it-IT" sz="2800" dirty="0" err="1"/>
              <a:t>Forward</a:t>
            </a:r>
            <a:r>
              <a:rPr lang="it-IT" sz="2800" dirty="0"/>
              <a:t> </a:t>
            </a:r>
            <a:r>
              <a:rPr lang="it-IT" sz="2800" dirty="0" err="1"/>
              <a:t>Osmosis</a:t>
            </a:r>
            <a:endParaRPr lang="it-IT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5</a:t>
            </a:fld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1EF38EB-02E4-92FC-BCF7-B00549CE7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648" y="1445453"/>
            <a:ext cx="4862227" cy="4318889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DA70B82-BFFC-C0AA-1D1F-45529F0A8D0A}"/>
              </a:ext>
            </a:extLst>
          </p:cNvPr>
          <p:cNvCxnSpPr>
            <a:cxnSpLocks/>
          </p:cNvCxnSpPr>
          <p:nvPr/>
        </p:nvCxnSpPr>
        <p:spPr>
          <a:xfrm>
            <a:off x="1192200" y="1300571"/>
            <a:ext cx="36593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4CB36D5-5331-718F-0EAF-99CA67DDD16C}"/>
              </a:ext>
            </a:extLst>
          </p:cNvPr>
          <p:cNvSpPr txBox="1"/>
          <p:nvPr/>
        </p:nvSpPr>
        <p:spPr>
          <a:xfrm>
            <a:off x="2415892" y="3739042"/>
            <a:ext cx="132397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Two phase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B654D5-1634-F961-6661-6A85917F2406}"/>
              </a:ext>
            </a:extLst>
          </p:cNvPr>
          <p:cNvSpPr txBox="1"/>
          <p:nvPr/>
        </p:nvSpPr>
        <p:spPr>
          <a:xfrm>
            <a:off x="2418605" y="5464523"/>
            <a:ext cx="132397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One phase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FA0A615-B0B1-A688-A4D7-47FEFC5813F3}"/>
              </a:ext>
            </a:extLst>
          </p:cNvPr>
          <p:cNvGrpSpPr/>
          <p:nvPr/>
        </p:nvGrpSpPr>
        <p:grpSpPr>
          <a:xfrm>
            <a:off x="836460" y="1082842"/>
            <a:ext cx="3484465" cy="2318286"/>
            <a:chOff x="105355" y="1110714"/>
            <a:chExt cx="3916957" cy="2520000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34F5A100-75C7-D1E3-3CB9-083B51B23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55" y="1110714"/>
              <a:ext cx="3916957" cy="2520000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624E125-86F9-07B1-7B44-D7FFCD5262B2}"/>
                </a:ext>
              </a:extLst>
            </p:cNvPr>
            <p:cNvGrpSpPr/>
            <p:nvPr/>
          </p:nvGrpSpPr>
          <p:grpSpPr>
            <a:xfrm>
              <a:off x="318893" y="1382094"/>
              <a:ext cx="2239605" cy="1819275"/>
              <a:chOff x="318893" y="1382094"/>
              <a:chExt cx="2239605" cy="1819275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4E8E2F3-3CEB-0EF5-BF5A-3CF2CE88015A}"/>
                  </a:ext>
                </a:extLst>
              </p:cNvPr>
              <p:cNvCxnSpPr/>
              <p:nvPr/>
            </p:nvCxnSpPr>
            <p:spPr>
              <a:xfrm flipH="1">
                <a:off x="2344034" y="3201369"/>
                <a:ext cx="21446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1D3F2FF-27D9-CEE0-9891-C286DCD91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8455" y="1382094"/>
                <a:ext cx="36593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5565C72C-F716-2F7F-0E85-DEACDD131538}"/>
                  </a:ext>
                </a:extLst>
              </p:cNvPr>
              <p:cNvCxnSpPr/>
              <p:nvPr/>
            </p:nvCxnSpPr>
            <p:spPr>
              <a:xfrm flipH="1">
                <a:off x="318893" y="3153744"/>
                <a:ext cx="21446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F48E9B6-44DB-3FD4-A141-785C849A4F2C}"/>
              </a:ext>
            </a:extLst>
          </p:cNvPr>
          <p:cNvSpPr/>
          <p:nvPr/>
        </p:nvSpPr>
        <p:spPr>
          <a:xfrm>
            <a:off x="1991720" y="1369851"/>
            <a:ext cx="266270" cy="2284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777423B-3499-18CA-A8BA-27B5F0AF0D32}"/>
              </a:ext>
            </a:extLst>
          </p:cNvPr>
          <p:cNvSpPr/>
          <p:nvPr/>
        </p:nvSpPr>
        <p:spPr>
          <a:xfrm>
            <a:off x="2172578" y="5493258"/>
            <a:ext cx="266270" cy="2284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48394295-7E83-E944-9770-07B0F15342B7}"/>
              </a:ext>
            </a:extLst>
          </p:cNvPr>
          <p:cNvSpPr/>
          <p:nvPr/>
        </p:nvSpPr>
        <p:spPr>
          <a:xfrm>
            <a:off x="3323446" y="1620117"/>
            <a:ext cx="266270" cy="2284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56920EB-DA65-D1CA-1E89-986FF4F45102}"/>
              </a:ext>
            </a:extLst>
          </p:cNvPr>
          <p:cNvCxnSpPr>
            <a:cxnSpLocks/>
          </p:cNvCxnSpPr>
          <p:nvPr/>
        </p:nvCxnSpPr>
        <p:spPr>
          <a:xfrm>
            <a:off x="952500" y="4327329"/>
            <a:ext cx="271208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1F16C1A3-2A2A-60C0-AF70-7FEE8EDD412A}"/>
              </a:ext>
            </a:extLst>
          </p:cNvPr>
          <p:cNvSpPr/>
          <p:nvPr/>
        </p:nvSpPr>
        <p:spPr>
          <a:xfrm>
            <a:off x="2171218" y="4198764"/>
            <a:ext cx="266270" cy="2284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894EE9E-0194-0A6C-0873-54419D1F7CE1}"/>
              </a:ext>
            </a:extLst>
          </p:cNvPr>
          <p:cNvCxnSpPr>
            <a:cxnSpLocks/>
            <a:stCxn id="35" idx="0"/>
            <a:endCxn id="44" idx="2"/>
          </p:cNvCxnSpPr>
          <p:nvPr/>
        </p:nvCxnSpPr>
        <p:spPr>
          <a:xfrm flipH="1" flipV="1">
            <a:off x="2304353" y="4427167"/>
            <a:ext cx="1360" cy="1066091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ED4EBEB2-D7BD-B322-C99D-310BAFF6E5B8}"/>
              </a:ext>
            </a:extLst>
          </p:cNvPr>
          <p:cNvSpPr/>
          <p:nvPr/>
        </p:nvSpPr>
        <p:spPr>
          <a:xfrm>
            <a:off x="8104472" y="1722922"/>
            <a:ext cx="1915427" cy="8277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Heat rejection curve from tCO2 cycles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818660C-B79B-F887-CA79-ECB944DC9BFC}"/>
              </a:ext>
            </a:extLst>
          </p:cNvPr>
          <p:cNvSpPr txBox="1"/>
          <p:nvPr/>
        </p:nvSpPr>
        <p:spPr>
          <a:xfrm>
            <a:off x="275465" y="3373194"/>
            <a:ext cx="4032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Draw solution + water phase diagram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5D384C1-72F8-FE2A-DD23-E22C1B70343B}"/>
              </a:ext>
            </a:extLst>
          </p:cNvPr>
          <p:cNvSpPr/>
          <p:nvPr/>
        </p:nvSpPr>
        <p:spPr>
          <a:xfrm>
            <a:off x="4366502" y="3006212"/>
            <a:ext cx="2736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Win-Win</a:t>
            </a:r>
            <a:endParaRPr lang="en-GB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9" name="Arrow: Curved Up 68">
            <a:extLst>
              <a:ext uri="{FF2B5EF4-FFF2-40B4-BE49-F238E27FC236}">
                <a16:creationId xmlns:a16="http://schemas.microsoft.com/office/drawing/2014/main" id="{DD4E5912-B574-1A19-565D-6D17650E3546}"/>
              </a:ext>
            </a:extLst>
          </p:cNvPr>
          <p:cNvSpPr/>
          <p:nvPr/>
        </p:nvSpPr>
        <p:spPr>
          <a:xfrm>
            <a:off x="4411551" y="3843187"/>
            <a:ext cx="2806658" cy="1103357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0" name="Arrow: Curved Up 69">
            <a:extLst>
              <a:ext uri="{FF2B5EF4-FFF2-40B4-BE49-F238E27FC236}">
                <a16:creationId xmlns:a16="http://schemas.microsoft.com/office/drawing/2014/main" id="{CB698C2C-B49E-33D3-C59C-10C6D0835929}"/>
              </a:ext>
            </a:extLst>
          </p:cNvPr>
          <p:cNvSpPr/>
          <p:nvPr/>
        </p:nvSpPr>
        <p:spPr>
          <a:xfrm rot="10800000">
            <a:off x="4296491" y="2106332"/>
            <a:ext cx="2806658" cy="102838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DDF5035-3D0A-8446-1135-455AE73FF530}"/>
              </a:ext>
            </a:extLst>
          </p:cNvPr>
          <p:cNvSpPr/>
          <p:nvPr/>
        </p:nvSpPr>
        <p:spPr>
          <a:xfrm>
            <a:off x="819365" y="4034644"/>
            <a:ext cx="266270" cy="2284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3F28022-04F3-F0FF-3250-13D17293A693}"/>
              </a:ext>
            </a:extLst>
          </p:cNvPr>
          <p:cNvSpPr/>
          <p:nvPr/>
        </p:nvSpPr>
        <p:spPr>
          <a:xfrm>
            <a:off x="3438317" y="4034827"/>
            <a:ext cx="266270" cy="2284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B0CED1F-839E-271F-90A2-DD05F1EEE5F8}"/>
              </a:ext>
            </a:extLst>
          </p:cNvPr>
          <p:cNvSpPr/>
          <p:nvPr/>
        </p:nvSpPr>
        <p:spPr>
          <a:xfrm>
            <a:off x="2996833" y="2870736"/>
            <a:ext cx="266270" cy="2284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FA1D98-D482-9B52-F552-273274C72A18}"/>
              </a:ext>
            </a:extLst>
          </p:cNvPr>
          <p:cNvSpPr/>
          <p:nvPr/>
        </p:nvSpPr>
        <p:spPr>
          <a:xfrm>
            <a:off x="3733884" y="1202977"/>
            <a:ext cx="266270" cy="22840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CA73745-45D1-14E2-D7F2-FCB1E08FD4F2}"/>
              </a:ext>
            </a:extLst>
          </p:cNvPr>
          <p:cNvSpPr/>
          <p:nvPr/>
        </p:nvSpPr>
        <p:spPr>
          <a:xfrm>
            <a:off x="2788777" y="1132777"/>
            <a:ext cx="1709919" cy="2162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99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4" grpId="0" animBg="1"/>
      <p:bldP spid="35" grpId="0" animBg="1"/>
      <p:bldP spid="43" grpId="0" animBg="1"/>
      <p:bldP spid="44" grpId="0" animBg="1"/>
      <p:bldP spid="64" grpId="0" animBg="1"/>
      <p:bldP spid="66" grpId="0"/>
      <p:bldP spid="68" grpId="0"/>
      <p:bldP spid="69" grpId="0" animBg="1"/>
      <p:bldP spid="70" grpId="0" animBg="1"/>
      <p:bldP spid="9" grpId="0" animBg="1"/>
      <p:bldP spid="10" grpId="0" animBg="1"/>
      <p:bldP spid="11" grpId="0" animBg="1"/>
      <p:bldP spid="12" grpId="0" animBg="1"/>
      <p:bldP spid="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2F6CE-93AA-4C29-94BF-53D62717B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DESOLINATION?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5E9DF1-DF51-45D0-805A-003D2210E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Immagine 1">
            <a:extLst>
              <a:ext uri="{FF2B5EF4-FFF2-40B4-BE49-F238E27FC236}">
                <a16:creationId xmlns:a16="http://schemas.microsoft.com/office/drawing/2014/main" id="{DBDF9E29-C095-A913-0A82-8DE1EDB712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10" y="1001486"/>
            <a:ext cx="11105780" cy="51362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38B903-F4C5-5FC3-277C-97F1C879011F}"/>
              </a:ext>
            </a:extLst>
          </p:cNvPr>
          <p:cNvSpPr/>
          <p:nvPr/>
        </p:nvSpPr>
        <p:spPr>
          <a:xfrm>
            <a:off x="4667074" y="3685744"/>
            <a:ext cx="6981815" cy="2178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52AA22E1-EBEA-A303-4D4A-4750AA958F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82"/>
          <a:stretch/>
        </p:blipFill>
        <p:spPr bwMode="auto">
          <a:xfrm>
            <a:off x="760281" y="4897211"/>
            <a:ext cx="2731434" cy="620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084B25-BE4B-D107-8DE0-A646D7A9F4D8}"/>
              </a:ext>
            </a:extLst>
          </p:cNvPr>
          <p:cNvSpPr/>
          <p:nvPr/>
        </p:nvSpPr>
        <p:spPr>
          <a:xfrm>
            <a:off x="4709582" y="977407"/>
            <a:ext cx="7000975" cy="5152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D32DEB-8ACB-8332-A680-50BA33B65330}"/>
              </a:ext>
            </a:extLst>
          </p:cNvPr>
          <p:cNvSpPr/>
          <p:nvPr/>
        </p:nvSpPr>
        <p:spPr>
          <a:xfrm>
            <a:off x="4728743" y="938075"/>
            <a:ext cx="6981815" cy="103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97DA4A-C11D-6EB2-50AE-4D70F5A1C9D2}"/>
              </a:ext>
            </a:extLst>
          </p:cNvPr>
          <p:cNvSpPr/>
          <p:nvPr/>
        </p:nvSpPr>
        <p:spPr>
          <a:xfrm>
            <a:off x="7489371" y="969099"/>
            <a:ext cx="4117010" cy="5152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849873-6117-7AF9-9EE6-8059FAE9EBB4}"/>
              </a:ext>
            </a:extLst>
          </p:cNvPr>
          <p:cNvSpPr/>
          <p:nvPr/>
        </p:nvSpPr>
        <p:spPr>
          <a:xfrm>
            <a:off x="7119800" y="2706017"/>
            <a:ext cx="4590757" cy="2178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9D3739-E22A-1491-39F6-8574CF3F7C3D}"/>
              </a:ext>
            </a:extLst>
          </p:cNvPr>
          <p:cNvSpPr/>
          <p:nvPr/>
        </p:nvSpPr>
        <p:spPr>
          <a:xfrm>
            <a:off x="5240567" y="977407"/>
            <a:ext cx="2248803" cy="5152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2C4632-1713-C8C4-4481-E79D220BC84F}"/>
              </a:ext>
            </a:extLst>
          </p:cNvPr>
          <p:cNvSpPr txBox="1"/>
          <p:nvPr/>
        </p:nvSpPr>
        <p:spPr>
          <a:xfrm>
            <a:off x="5648700" y="4169849"/>
            <a:ext cx="2206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PV + RO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DB33D52-3DC1-1C53-0C09-A5D6A8606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942" y="4595984"/>
            <a:ext cx="1377401" cy="1340670"/>
          </a:xfrm>
          <a:prstGeom prst="rect">
            <a:avLst/>
          </a:prstGeom>
        </p:spPr>
      </p:pic>
      <p:pic>
        <p:nvPicPr>
          <p:cNvPr id="19" name="Picture 18" descr="A rack of white pipes&#10;&#10;Description automatically generated">
            <a:extLst>
              <a:ext uri="{FF2B5EF4-FFF2-40B4-BE49-F238E27FC236}">
                <a16:creationId xmlns:a16="http://schemas.microsoft.com/office/drawing/2014/main" id="{18D6AC05-FD0E-8944-81D4-CD3223749B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2" t="9516" r="10452" b="17713"/>
          <a:stretch/>
        </p:blipFill>
        <p:spPr>
          <a:xfrm>
            <a:off x="6104293" y="4720080"/>
            <a:ext cx="2206295" cy="1143689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599998B-755E-AF26-BB81-0771A6EA5B7D}"/>
              </a:ext>
            </a:extLst>
          </p:cNvPr>
          <p:cNvSpPr/>
          <p:nvPr/>
        </p:nvSpPr>
        <p:spPr>
          <a:xfrm>
            <a:off x="10454552" y="977407"/>
            <a:ext cx="1277259" cy="1266678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+28% area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A522AC-3781-5C21-7A87-6E6964A9353A}"/>
              </a:ext>
            </a:extLst>
          </p:cNvPr>
          <p:cNvSpPr/>
          <p:nvPr/>
        </p:nvSpPr>
        <p:spPr>
          <a:xfrm>
            <a:off x="269478" y="1078385"/>
            <a:ext cx="4293419" cy="3805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23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  <p:bldP spid="13" grpId="0" animBg="1"/>
      <p:bldP spid="14" grpId="0" animBg="1"/>
      <p:bldP spid="15" grpId="0" animBg="1"/>
      <p:bldP spid="20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C3B106F-54D4-46D2-82A0-44BF1E1AF9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5" t="14476" r="31751"/>
          <a:stretch/>
        </p:blipFill>
        <p:spPr>
          <a:xfrm>
            <a:off x="1996524" y="1496192"/>
            <a:ext cx="2899288" cy="3905852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EF7BC905-360D-43D2-AC64-16748EA93C7C}"/>
              </a:ext>
            </a:extLst>
          </p:cNvPr>
          <p:cNvSpPr/>
          <p:nvPr/>
        </p:nvSpPr>
        <p:spPr>
          <a:xfrm>
            <a:off x="325120" y="5070085"/>
            <a:ext cx="4310172" cy="1051781"/>
          </a:xfrm>
          <a:prstGeom prst="rect">
            <a:avLst/>
          </a:prstGeom>
          <a:solidFill>
            <a:srgbClr val="3831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it-IT" dirty="0" err="1"/>
              <a:t>SMEs</a:t>
            </a:r>
            <a:endParaRPr lang="en-AU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B9BD571-748F-4518-A020-2DADC8822D8D}"/>
              </a:ext>
            </a:extLst>
          </p:cNvPr>
          <p:cNvSpPr/>
          <p:nvPr/>
        </p:nvSpPr>
        <p:spPr>
          <a:xfrm>
            <a:off x="154748" y="1072653"/>
            <a:ext cx="1738551" cy="3017879"/>
          </a:xfrm>
          <a:prstGeom prst="rect">
            <a:avLst/>
          </a:prstGeom>
          <a:solidFill>
            <a:srgbClr val="3C5E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it-IT" dirty="0"/>
              <a:t>Large Companies</a:t>
            </a:r>
            <a:endParaRPr lang="en-AU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29F4264-ABFF-4A1D-9C01-4FE2D339DF1E}"/>
              </a:ext>
            </a:extLst>
          </p:cNvPr>
          <p:cNvSpPr/>
          <p:nvPr/>
        </p:nvSpPr>
        <p:spPr>
          <a:xfrm>
            <a:off x="1976582" y="660188"/>
            <a:ext cx="3844310" cy="1057530"/>
          </a:xfrm>
          <a:prstGeom prst="rect">
            <a:avLst/>
          </a:prstGeom>
          <a:solidFill>
            <a:srgbClr val="3779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it-IT" dirty="0"/>
              <a:t>Research Centre</a:t>
            </a:r>
            <a:endParaRPr lang="en-AU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46289D-880D-4260-9757-DDC9993278CC}"/>
              </a:ext>
            </a:extLst>
          </p:cNvPr>
          <p:cNvSpPr/>
          <p:nvPr/>
        </p:nvSpPr>
        <p:spPr>
          <a:xfrm>
            <a:off x="5044569" y="1783173"/>
            <a:ext cx="4501214" cy="4190348"/>
          </a:xfrm>
          <a:prstGeom prst="rect">
            <a:avLst/>
          </a:prstGeom>
          <a:solidFill>
            <a:srgbClr val="4395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it-IT" dirty="0" err="1"/>
              <a:t>Universities</a:t>
            </a:r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BB9BC-DDDB-4348-95DB-305CFE9B7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The Consortium: 21 Partners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A6035C-4DB7-4C11-AE7D-74CCB166E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781442-EE55-447B-8363-49DC91977ED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1" t="19189" r="8858" b="19189"/>
          <a:stretch>
            <a:fillRect/>
          </a:stretch>
        </p:blipFill>
        <p:spPr bwMode="auto">
          <a:xfrm>
            <a:off x="8070930" y="4891023"/>
            <a:ext cx="1319351" cy="708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4FAD374-452F-4D4A-8CA0-5A085844684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167" y="2044835"/>
            <a:ext cx="841048" cy="953915"/>
          </a:xfrm>
          <a:prstGeom prst="rect">
            <a:avLst/>
          </a:prstGeom>
        </p:spPr>
      </p:pic>
      <p:pic>
        <p:nvPicPr>
          <p:cNvPr id="9" name="Picture 8" descr="KSU  logo.png">
            <a:extLst>
              <a:ext uri="{FF2B5EF4-FFF2-40B4-BE49-F238E27FC236}">
                <a16:creationId xmlns:a16="http://schemas.microsoft.com/office/drawing/2014/main" id="{B701E3A4-3C0E-419F-AACB-B9D399390DA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329" y="3461873"/>
            <a:ext cx="1319351" cy="561921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383A38B3-24E8-438C-AB67-5A7CAFD2FEEE}"/>
              </a:ext>
            </a:extLst>
          </p:cNvPr>
          <p:cNvGrpSpPr/>
          <p:nvPr/>
        </p:nvGrpSpPr>
        <p:grpSpPr>
          <a:xfrm>
            <a:off x="553929" y="5252106"/>
            <a:ext cx="1263101" cy="530419"/>
            <a:chOff x="3372191" y="5272265"/>
            <a:chExt cx="1263101" cy="530419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FDE4A7B-479C-4BB7-9F02-9E24A1FF9000}"/>
                </a:ext>
              </a:extLst>
            </p:cNvPr>
            <p:cNvSpPr/>
            <p:nvPr/>
          </p:nvSpPr>
          <p:spPr>
            <a:xfrm>
              <a:off x="3372191" y="5272265"/>
              <a:ext cx="1263101" cy="53041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0" name="Image 39" descr="C:\Users\Manon\AppData\Local\Microsoft\Windows\INetCache\Content.Word\LOGO_EQY_1_500pixels.png">
              <a:extLst>
                <a:ext uri="{FF2B5EF4-FFF2-40B4-BE49-F238E27FC236}">
                  <a16:creationId xmlns:a16="http://schemas.microsoft.com/office/drawing/2014/main" id="{295DABF9-AD1B-419D-822D-D0D1ACA6E6F9}"/>
                </a:ext>
              </a:extLst>
            </p:cNvPr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495" b="19362"/>
            <a:stretch/>
          </p:blipFill>
          <p:spPr bwMode="auto">
            <a:xfrm>
              <a:off x="3445179" y="5329997"/>
              <a:ext cx="1114845" cy="45452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238DE40-BFD1-4735-B219-BEF38B81CE4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958" y="1892789"/>
            <a:ext cx="1021469" cy="530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6">
            <a:extLst>
              <a:ext uri="{FF2B5EF4-FFF2-40B4-BE49-F238E27FC236}">
                <a16:creationId xmlns:a16="http://schemas.microsoft.com/office/drawing/2014/main" id="{8C733C0C-5FAB-4575-8CDA-F92B6CA5B715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090" y="5412230"/>
            <a:ext cx="893192" cy="70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0E5B2D-DE4C-4A61-84EE-A43AD4754116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486" y="3078752"/>
            <a:ext cx="1308758" cy="5530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07F21F-034E-4DAB-8BCC-B60F7DA234AB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336" y="5477808"/>
            <a:ext cx="1123093" cy="4342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12DEA4-317E-4D77-B5A5-7DF039754295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6472782" y="2360021"/>
            <a:ext cx="1142157" cy="401775"/>
          </a:xfrm>
          <a:prstGeom prst="rect">
            <a:avLst/>
          </a:prstGeom>
        </p:spPr>
      </p:pic>
      <p:pic>
        <p:nvPicPr>
          <p:cNvPr id="17" name="Imagen 1">
            <a:extLst>
              <a:ext uri="{FF2B5EF4-FFF2-40B4-BE49-F238E27FC236}">
                <a16:creationId xmlns:a16="http://schemas.microsoft.com/office/drawing/2014/main" id="{CDFFACC9-C959-4B2D-8610-014BF0CCD876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251" y="991225"/>
            <a:ext cx="1319806" cy="736455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2F9D34-0E2F-464A-8E46-9244FFBD2532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20" y="3582813"/>
            <a:ext cx="684756" cy="708984"/>
          </a:xfrm>
          <a:prstGeom prst="rect">
            <a:avLst/>
          </a:prstGeom>
        </p:spPr>
      </p:pic>
      <p:pic>
        <p:nvPicPr>
          <p:cNvPr id="19" name="Bildobjekt 6">
            <a:extLst>
              <a:ext uri="{FF2B5EF4-FFF2-40B4-BE49-F238E27FC236}">
                <a16:creationId xmlns:a16="http://schemas.microsoft.com/office/drawing/2014/main" id="{016F3375-DF32-4697-8F7A-4134DD66DF2D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272" y="2666627"/>
            <a:ext cx="645356" cy="712739"/>
          </a:xfrm>
          <a:prstGeom prst="rect">
            <a:avLst/>
          </a:prstGeom>
          <a:noFill/>
        </p:spPr>
      </p:pic>
      <p:pic>
        <p:nvPicPr>
          <p:cNvPr id="21" name="Grafik 1" descr="C:\Users\weyd\Desktop\ikts_logo.jpg">
            <a:extLst>
              <a:ext uri="{FF2B5EF4-FFF2-40B4-BE49-F238E27FC236}">
                <a16:creationId xmlns:a16="http://schemas.microsoft.com/office/drawing/2014/main" id="{6DDDE26F-6229-476F-B8A6-AD0BCF1DF299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953" y="1134172"/>
            <a:ext cx="1804907" cy="42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0 Imagen">
            <a:extLst>
              <a:ext uri="{FF2B5EF4-FFF2-40B4-BE49-F238E27FC236}">
                <a16:creationId xmlns:a16="http://schemas.microsoft.com/office/drawing/2014/main" id="{F778D074-E856-40FA-BF25-3C8AF130AB4F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53" y="3146141"/>
            <a:ext cx="1374467" cy="4545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D137086-5D69-482E-8419-2BC8E7DFA455}"/>
              </a:ext>
            </a:extLst>
          </p:cNvPr>
          <p:cNvPicPr/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7" t="32615" r="5067" b="35176"/>
          <a:stretch/>
        </p:blipFill>
        <p:spPr bwMode="auto">
          <a:xfrm>
            <a:off x="304011" y="2431616"/>
            <a:ext cx="1454587" cy="4361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CCB71D-223F-4715-BE03-C18A9E198F69}"/>
              </a:ext>
            </a:extLst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920" y="5164230"/>
            <a:ext cx="1379478" cy="353086"/>
          </a:xfrm>
          <a:prstGeom prst="rect">
            <a:avLst/>
          </a:prstGeom>
          <a:noFill/>
        </p:spPr>
      </p:pic>
      <p:pic>
        <p:nvPicPr>
          <p:cNvPr id="25" name="Picture 24" descr="C:\Users\Giampaolo M\AppData\Local\Microsoft\Windows\Temporary Internet Files\Content.Word\01_Polimi_centrato_BN_positivo.jpg">
            <a:extLst>
              <a:ext uri="{FF2B5EF4-FFF2-40B4-BE49-F238E27FC236}">
                <a16:creationId xmlns:a16="http://schemas.microsoft.com/office/drawing/2014/main" id="{8EB89788-3574-4EBA-B7DE-1ED121B9EBAD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2"/>
          <a:stretch>
            <a:fillRect/>
          </a:stretch>
        </p:blipFill>
        <p:spPr bwMode="auto">
          <a:xfrm>
            <a:off x="5232916" y="5253429"/>
            <a:ext cx="982060" cy="70898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5387285-AC06-4A40-83E1-619CB99F339F}"/>
              </a:ext>
            </a:extLst>
          </p:cNvPr>
          <p:cNvSpPr txBox="1"/>
          <p:nvPr/>
        </p:nvSpPr>
        <p:spPr>
          <a:xfrm>
            <a:off x="5771441" y="16744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7B1CF03-376D-43F2-9884-69789A7332BC}"/>
              </a:ext>
            </a:extLst>
          </p:cNvPr>
          <p:cNvGrpSpPr/>
          <p:nvPr/>
        </p:nvGrpSpPr>
        <p:grpSpPr>
          <a:xfrm>
            <a:off x="6597842" y="3861031"/>
            <a:ext cx="1144181" cy="639102"/>
            <a:chOff x="10084327" y="1130472"/>
            <a:chExt cx="1144181" cy="63910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7A87A8-F126-4BF0-B1C5-173965197750}"/>
                </a:ext>
              </a:extLst>
            </p:cNvPr>
            <p:cNvSpPr/>
            <p:nvPr/>
          </p:nvSpPr>
          <p:spPr>
            <a:xfrm>
              <a:off x="10112742" y="1130472"/>
              <a:ext cx="1065704" cy="58142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4A0DAED-2580-4C21-B823-E5F9D983E696}"/>
                </a:ext>
              </a:extLst>
            </p:cNvPr>
            <p:cNvPicPr/>
            <p:nvPr/>
          </p:nvPicPr>
          <p:blipFill rotWithShape="1">
            <a:blip r:embed="rId20" r:link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833"/>
            <a:stretch>
              <a:fillRect/>
            </a:stretch>
          </p:blipFill>
          <p:spPr bwMode="auto">
            <a:xfrm>
              <a:off x="10084327" y="1156420"/>
              <a:ext cx="1144181" cy="61315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FFF2E052-AB20-42FC-9DAB-4E502BD6DDDA}"/>
              </a:ext>
            </a:extLst>
          </p:cNvPr>
          <p:cNvSpPr/>
          <p:nvPr/>
        </p:nvSpPr>
        <p:spPr>
          <a:xfrm>
            <a:off x="3533980" y="3060505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17D9CB5-C693-40B6-9F89-E5BC2B296E58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4" t="44354" r="60684" b="29248"/>
          <a:stretch/>
        </p:blipFill>
        <p:spPr>
          <a:xfrm>
            <a:off x="9434065" y="2542908"/>
            <a:ext cx="2764155" cy="2548482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87316C5D-A780-4E43-ABEC-80DD9B8F3285}"/>
              </a:ext>
            </a:extLst>
          </p:cNvPr>
          <p:cNvSpPr/>
          <p:nvPr/>
        </p:nvSpPr>
        <p:spPr>
          <a:xfrm>
            <a:off x="4273195" y="2520047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B010A6E-3D47-4741-A981-DC7FC33B24F2}"/>
              </a:ext>
            </a:extLst>
          </p:cNvPr>
          <p:cNvSpPr/>
          <p:nvPr/>
        </p:nvSpPr>
        <p:spPr>
          <a:xfrm>
            <a:off x="4081619" y="2020514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E73967-BC97-47A2-8433-A078CCAD41E4}"/>
              </a:ext>
            </a:extLst>
          </p:cNvPr>
          <p:cNvSpPr/>
          <p:nvPr/>
        </p:nvSpPr>
        <p:spPr>
          <a:xfrm>
            <a:off x="3790737" y="2958205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02E4B99-9C9A-46FA-9323-CA6AE38F862F}"/>
              </a:ext>
            </a:extLst>
          </p:cNvPr>
          <p:cNvSpPr/>
          <p:nvPr/>
        </p:nvSpPr>
        <p:spPr>
          <a:xfrm>
            <a:off x="3255941" y="3513643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FAF659A-BC05-45C9-8BFE-47D2008A19B5}"/>
              </a:ext>
            </a:extLst>
          </p:cNvPr>
          <p:cNvSpPr/>
          <p:nvPr/>
        </p:nvSpPr>
        <p:spPr>
          <a:xfrm>
            <a:off x="2809715" y="3461873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7BDB4F3-C96E-40A3-9940-45FDBA2A0A88}"/>
              </a:ext>
            </a:extLst>
          </p:cNvPr>
          <p:cNvSpPr/>
          <p:nvPr/>
        </p:nvSpPr>
        <p:spPr>
          <a:xfrm>
            <a:off x="3859520" y="4171719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EC74D65-9F58-47AA-919A-181DF6E2020D}"/>
              </a:ext>
            </a:extLst>
          </p:cNvPr>
          <p:cNvSpPr/>
          <p:nvPr/>
        </p:nvSpPr>
        <p:spPr>
          <a:xfrm>
            <a:off x="3595275" y="4232004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A99411E-44DA-46FB-A5EF-9C87F593D823}"/>
              </a:ext>
            </a:extLst>
          </p:cNvPr>
          <p:cNvSpPr/>
          <p:nvPr/>
        </p:nvSpPr>
        <p:spPr>
          <a:xfrm>
            <a:off x="3484907" y="4260592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94B2E21-6C55-44CB-B791-D653C5C0C49E}"/>
              </a:ext>
            </a:extLst>
          </p:cNvPr>
          <p:cNvSpPr/>
          <p:nvPr/>
        </p:nvSpPr>
        <p:spPr>
          <a:xfrm>
            <a:off x="3398209" y="3622673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36329DC-4B1B-46E7-89D5-904F0137B35A}"/>
              </a:ext>
            </a:extLst>
          </p:cNvPr>
          <p:cNvSpPr/>
          <p:nvPr/>
        </p:nvSpPr>
        <p:spPr>
          <a:xfrm>
            <a:off x="3687656" y="3580260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31CE42B-ACA3-4064-84AC-D621506EABE9}"/>
              </a:ext>
            </a:extLst>
          </p:cNvPr>
          <p:cNvSpPr/>
          <p:nvPr/>
        </p:nvSpPr>
        <p:spPr>
          <a:xfrm>
            <a:off x="2548623" y="448484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2FB21D8-C94D-4E6F-A06B-D80358E7554E}"/>
              </a:ext>
            </a:extLst>
          </p:cNvPr>
          <p:cNvSpPr/>
          <p:nvPr/>
        </p:nvSpPr>
        <p:spPr>
          <a:xfrm>
            <a:off x="2466100" y="4746288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235BC2F-1E4C-4022-BD3B-10BCEAA5ECF8}"/>
              </a:ext>
            </a:extLst>
          </p:cNvPr>
          <p:cNvSpPr/>
          <p:nvPr/>
        </p:nvSpPr>
        <p:spPr>
          <a:xfrm>
            <a:off x="3699313" y="4430846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0D2AF7E-2EB7-419C-B773-E69F5612480E}"/>
              </a:ext>
            </a:extLst>
          </p:cNvPr>
          <p:cNvSpPr/>
          <p:nvPr/>
        </p:nvSpPr>
        <p:spPr>
          <a:xfrm>
            <a:off x="2964666" y="3941117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7BDFE434-3D0B-4829-AD1F-C2B62B29A07A}"/>
              </a:ext>
            </a:extLst>
          </p:cNvPr>
          <p:cNvSpPr/>
          <p:nvPr/>
        </p:nvSpPr>
        <p:spPr>
          <a:xfrm>
            <a:off x="3200107" y="4401254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F3E26D6-14D0-434B-8100-ECF1288915A9}"/>
              </a:ext>
            </a:extLst>
          </p:cNvPr>
          <p:cNvSpPr/>
          <p:nvPr/>
        </p:nvSpPr>
        <p:spPr>
          <a:xfrm>
            <a:off x="318697" y="1698730"/>
            <a:ext cx="1263101" cy="5304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7B28907-DE75-4A99-9C76-8089C0182531}"/>
              </a:ext>
            </a:extLst>
          </p:cNvPr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56" y="1825327"/>
            <a:ext cx="1120455" cy="25587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5BD182AC-7BA5-439A-B830-D522470CDF53}"/>
              </a:ext>
            </a:extLst>
          </p:cNvPr>
          <p:cNvSpPr/>
          <p:nvPr/>
        </p:nvSpPr>
        <p:spPr>
          <a:xfrm>
            <a:off x="10888819" y="3538164"/>
            <a:ext cx="108000" cy="108000"/>
          </a:xfrm>
          <a:prstGeom prst="ellipse">
            <a:avLst/>
          </a:prstGeom>
          <a:solidFill>
            <a:srgbClr val="3C5E8A"/>
          </a:solidFill>
          <a:ln>
            <a:solidFill>
              <a:srgbClr val="3831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0DACD3AD-BED0-4C13-85AA-A68F21C5604F}"/>
              </a:ext>
            </a:extLst>
          </p:cNvPr>
          <p:cNvSpPr/>
          <p:nvPr/>
        </p:nvSpPr>
        <p:spPr>
          <a:xfrm>
            <a:off x="11557923" y="3840007"/>
            <a:ext cx="108000" cy="108000"/>
          </a:xfrm>
          <a:prstGeom prst="ellipse">
            <a:avLst/>
          </a:prstGeom>
          <a:solidFill>
            <a:srgbClr val="3C5E8A"/>
          </a:solidFill>
          <a:ln>
            <a:solidFill>
              <a:srgbClr val="3831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C78136B-8D96-4FD6-9F13-D1AE4D38E52F}"/>
              </a:ext>
            </a:extLst>
          </p:cNvPr>
          <p:cNvSpPr/>
          <p:nvPr/>
        </p:nvSpPr>
        <p:spPr>
          <a:xfrm>
            <a:off x="10441280" y="3833117"/>
            <a:ext cx="108000" cy="108000"/>
          </a:xfrm>
          <a:prstGeom prst="ellipse">
            <a:avLst/>
          </a:prstGeom>
          <a:solidFill>
            <a:srgbClr val="3C5E8A"/>
          </a:solidFill>
          <a:ln>
            <a:solidFill>
              <a:srgbClr val="3831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241AECB1-9EDD-E945-2E32-2FB0C8921A2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711" y="4688827"/>
            <a:ext cx="1231726" cy="55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title="University of Derby Logo">
            <a:extLst>
              <a:ext uri="{FF2B5EF4-FFF2-40B4-BE49-F238E27FC236}">
                <a16:creationId xmlns:a16="http://schemas.microsoft.com/office/drawing/2014/main" id="{D75F22DA-18D6-C671-E56D-0B5C4732CC9D}"/>
              </a:ext>
            </a:extLst>
          </p:cNvPr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387" y="4358334"/>
            <a:ext cx="1319807" cy="947164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19ED2866-F153-E17D-795B-515FE0A46EE5}"/>
              </a:ext>
            </a:extLst>
          </p:cNvPr>
          <p:cNvSpPr/>
          <p:nvPr/>
        </p:nvSpPr>
        <p:spPr>
          <a:xfrm>
            <a:off x="2850154" y="3363835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E2D4616-C37A-1CA8-C042-30BC31380257}"/>
              </a:ext>
            </a:extLst>
          </p:cNvPr>
          <p:cNvSpPr/>
          <p:nvPr/>
        </p:nvSpPr>
        <p:spPr>
          <a:xfrm>
            <a:off x="2863014" y="3217930"/>
            <a:ext cx="108000" cy="108000"/>
          </a:xfrm>
          <a:prstGeom prst="ellipse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B41D1C8-5322-0DCE-A9EB-DB2E5F218AFA}"/>
              </a:ext>
            </a:extLst>
          </p:cNvPr>
          <p:cNvSpPr/>
          <p:nvPr/>
        </p:nvSpPr>
        <p:spPr>
          <a:xfrm>
            <a:off x="6548711" y="5402044"/>
            <a:ext cx="1238533" cy="5974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876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37" grpId="0" animBg="1"/>
      <p:bldP spid="35" grpId="0" animBg="1"/>
      <p:bldP spid="36" grpId="0"/>
      <p:bldP spid="4" grpId="0" animBg="1"/>
      <p:bldP spid="51" grpId="0" animBg="1"/>
      <p:bldP spid="53" grpId="0" animBg="1"/>
      <p:bldP spid="54" grpId="0" animBg="1"/>
      <p:bldP spid="56" grpId="0" animBg="1"/>
      <p:bldP spid="57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9" grpId="0" animBg="1"/>
      <p:bldP spid="70" grpId="0" animBg="1"/>
      <p:bldP spid="71" grpId="0" animBg="1"/>
      <p:bldP spid="72" grpId="0" animBg="1"/>
      <p:bldP spid="104" grpId="0" animBg="1"/>
      <p:bldP spid="109" grpId="0" animBg="1"/>
      <p:bldP spid="110" grpId="0" animBg="1"/>
      <p:bldP spid="111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F03944-7142-460D-B5A4-3D727B21A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Demonstration</a:t>
            </a:r>
            <a:r>
              <a:rPr lang="it-IT" dirty="0"/>
              <a:t> site</a:t>
            </a:r>
            <a:endParaRPr lang="en-US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3D7C352-96BA-4DD8-AA6A-D91DBBC23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C819EF-1D35-03DD-BB52-7CBDBFC1EF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36" y="1046670"/>
            <a:ext cx="7828863" cy="5087617"/>
          </a:xfrm>
          <a:prstGeom prst="rect">
            <a:avLst/>
          </a:prstGeom>
          <a:noFill/>
        </p:spPr>
      </p:pic>
      <p:pic>
        <p:nvPicPr>
          <p:cNvPr id="14" name="Picture 13" descr="KSU  logo.png">
            <a:extLst>
              <a:ext uri="{FF2B5EF4-FFF2-40B4-BE49-F238E27FC236}">
                <a16:creationId xmlns:a16="http://schemas.microsoft.com/office/drawing/2014/main" id="{23CF9C3B-97EC-D2C5-F2DA-B0073166A20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566" y="5248281"/>
            <a:ext cx="1887033" cy="92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20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767192F-8DBF-E929-EDC0-A5C2C1FFBDC2}"/>
              </a:ext>
            </a:extLst>
          </p:cNvPr>
          <p:cNvSpPr/>
          <p:nvPr/>
        </p:nvSpPr>
        <p:spPr>
          <a:xfrm>
            <a:off x="7802500" y="2295832"/>
            <a:ext cx="3947076" cy="2641927"/>
          </a:xfrm>
          <a:prstGeom prst="rect">
            <a:avLst/>
          </a:prstGeom>
          <a:solidFill>
            <a:srgbClr val="EAF2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CAAA4D-ADB5-4840-7B9A-69FB8F17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the concept to the demonstration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DDF3E-D37D-C032-6E0A-F7C420D1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 descr="P129#yIS1">
            <a:extLst>
              <a:ext uri="{FF2B5EF4-FFF2-40B4-BE49-F238E27FC236}">
                <a16:creationId xmlns:a16="http://schemas.microsoft.com/office/drawing/2014/main" id="{2A808B22-D828-B3FE-438A-CFB1F6A19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FF2B5EF4-FFF2-40B4-BE49-F238E27FC236}">
                <a16:creationId xmlns:lc="http://schemas.openxmlformats.org/drawingml/2006/lockedCanvas" xmlns="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asvg="http://schemas.microsoft.com/office/drawing/2016/SVG/main" xmlns:a16="http://schemas.microsoft.com/office/drawing/2014/main" xmlns:arto="http://schemas.microsoft.com/office/word/2006/arto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oel="http://schemas.microsoft.com/office/2019/extlst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id="{D1AD3C93-F4E9-AE9D-308F-DCB4DD1AC71B}"/>
              </a:ext>
            </a:extLst>
          </a:blip>
          <a:srcRect r="30337"/>
          <a:stretch/>
        </p:blipFill>
        <p:spPr>
          <a:xfrm>
            <a:off x="793341" y="2282872"/>
            <a:ext cx="7147010" cy="2674335"/>
          </a:xfrm>
          <a:prstGeom prst="rect">
            <a:avLst/>
          </a:prstGeom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8F72B59B-A3DF-D8E1-1427-1CE69CF2B64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547410" y="5005026"/>
            <a:ext cx="1040587" cy="260403"/>
          </a:xfrm>
          <a:prstGeom prst="bentConnector3">
            <a:avLst>
              <a:gd name="adj1" fmla="val 100039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058ABD4-62CF-4ADC-B95D-F3DDAFFC67A7}"/>
              </a:ext>
            </a:extLst>
          </p:cNvPr>
          <p:cNvSpPr txBox="1"/>
          <p:nvPr/>
        </p:nvSpPr>
        <p:spPr>
          <a:xfrm>
            <a:off x="7559219" y="5614661"/>
            <a:ext cx="1548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</a:rPr>
              <a:t>Sea Water</a:t>
            </a:r>
          </a:p>
        </p:txBody>
      </p:sp>
      <p:cxnSp>
        <p:nvCxnSpPr>
          <p:cNvPr id="28" name="Straight Connector 21">
            <a:extLst>
              <a:ext uri="{FF2B5EF4-FFF2-40B4-BE49-F238E27FC236}">
                <a16:creationId xmlns:a16="http://schemas.microsoft.com/office/drawing/2014/main" id="{4BDB4E7C-089E-0063-5A39-07FF85E63096}"/>
              </a:ext>
            </a:extLst>
          </p:cNvPr>
          <p:cNvCxnSpPr>
            <a:cxnSpLocks/>
          </p:cNvCxnSpPr>
          <p:nvPr/>
        </p:nvCxnSpPr>
        <p:spPr>
          <a:xfrm>
            <a:off x="7937500" y="4432300"/>
            <a:ext cx="375962" cy="0"/>
          </a:xfrm>
          <a:prstGeom prst="straightConnector1">
            <a:avLst/>
          </a:prstGeom>
          <a:ln w="12700">
            <a:solidFill>
              <a:srgbClr val="8DC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1">
            <a:extLst>
              <a:ext uri="{FF2B5EF4-FFF2-40B4-BE49-F238E27FC236}">
                <a16:creationId xmlns:a16="http://schemas.microsoft.com/office/drawing/2014/main" id="{A10C8DDC-C4D7-7B32-2B57-4A675990A070}"/>
              </a:ext>
            </a:extLst>
          </p:cNvPr>
          <p:cNvCxnSpPr>
            <a:cxnSpLocks/>
          </p:cNvCxnSpPr>
          <p:nvPr/>
        </p:nvCxnSpPr>
        <p:spPr>
          <a:xfrm>
            <a:off x="9120779" y="4430713"/>
            <a:ext cx="311944" cy="0"/>
          </a:xfrm>
          <a:prstGeom prst="straightConnector1">
            <a:avLst/>
          </a:prstGeom>
          <a:ln w="12700">
            <a:solidFill>
              <a:srgbClr val="8DC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89969173-CA0C-29C1-1EB5-6E36040A6649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8199163" y="4614933"/>
            <a:ext cx="2671093" cy="176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D4587B2-9CE3-80F1-0947-290BD8C2BADE}"/>
              </a:ext>
            </a:extLst>
          </p:cNvPr>
          <p:cNvSpPr/>
          <p:nvPr/>
        </p:nvSpPr>
        <p:spPr>
          <a:xfrm>
            <a:off x="8313462" y="4338148"/>
            <a:ext cx="807317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99D2A82-9A4A-2611-3B6B-6EFD74B182AE}"/>
              </a:ext>
            </a:extLst>
          </p:cNvPr>
          <p:cNvSpPr/>
          <p:nvPr/>
        </p:nvSpPr>
        <p:spPr>
          <a:xfrm>
            <a:off x="10870256" y="4436702"/>
            <a:ext cx="807317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ZLD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4FDF592-34B9-1CF9-D741-45AFD252EACF}"/>
              </a:ext>
            </a:extLst>
          </p:cNvPr>
          <p:cNvGrpSpPr/>
          <p:nvPr/>
        </p:nvGrpSpPr>
        <p:grpSpPr>
          <a:xfrm rot="16200000">
            <a:off x="7868352" y="4362682"/>
            <a:ext cx="144000" cy="144000"/>
            <a:chOff x="9318423" y="1962150"/>
            <a:chExt cx="244677" cy="252413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21E8219-15C1-B6D1-5B3B-764DE39C8EB0}"/>
                </a:ext>
              </a:extLst>
            </p:cNvPr>
            <p:cNvSpPr/>
            <p:nvPr/>
          </p:nvSpPr>
          <p:spPr>
            <a:xfrm>
              <a:off x="9318423" y="1962150"/>
              <a:ext cx="244677" cy="252413"/>
            </a:xfrm>
            <a:prstGeom prst="ellipse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8057AF9-3F78-7B1E-6D98-E2C6653AFF1C}"/>
                </a:ext>
              </a:extLst>
            </p:cNvPr>
            <p:cNvCxnSpPr>
              <a:stCxn id="42" idx="2"/>
              <a:endCxn id="42" idx="0"/>
            </p:cNvCxnSpPr>
            <p:nvPr/>
          </p:nvCxnSpPr>
          <p:spPr>
            <a:xfrm flipV="1">
              <a:off x="9318423" y="1962150"/>
              <a:ext cx="122339" cy="1262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BB346EA-CF80-A2BC-8EFA-171157BAEF10}"/>
                </a:ext>
              </a:extLst>
            </p:cNvPr>
            <p:cNvCxnSpPr>
              <a:cxnSpLocks/>
              <a:stCxn id="42" idx="6"/>
              <a:endCxn id="42" idx="0"/>
            </p:cNvCxnSpPr>
            <p:nvPr/>
          </p:nvCxnSpPr>
          <p:spPr>
            <a:xfrm flipH="1" flipV="1">
              <a:off x="9440762" y="1962150"/>
              <a:ext cx="122338" cy="1262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E9AACF54-88A4-C2BE-99A4-3CB256A699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54364" t="8032"/>
          <a:stretch/>
        </p:blipFill>
        <p:spPr>
          <a:xfrm>
            <a:off x="9537534" y="5285469"/>
            <a:ext cx="597693" cy="801528"/>
          </a:xfrm>
          <a:prstGeom prst="rect">
            <a:avLst/>
          </a:prstGeom>
        </p:spPr>
      </p:pic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1B681BF9-FEA6-24CE-9874-667694C16C78}"/>
              </a:ext>
            </a:extLst>
          </p:cNvPr>
          <p:cNvCxnSpPr>
            <a:cxnSpLocks/>
            <a:stCxn id="6" idx="2"/>
            <a:endCxn id="53" idx="1"/>
          </p:cNvCxnSpPr>
          <p:nvPr/>
        </p:nvCxnSpPr>
        <p:spPr>
          <a:xfrm rot="16200000" flipH="1">
            <a:off x="8633285" y="4781983"/>
            <a:ext cx="988085" cy="820413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A8F08576-4260-289A-3283-567724D9791D}"/>
              </a:ext>
            </a:extLst>
          </p:cNvPr>
          <p:cNvCxnSpPr>
            <a:cxnSpLocks/>
            <a:stCxn id="18" idx="2"/>
            <a:endCxn id="53" idx="0"/>
          </p:cNvCxnSpPr>
          <p:nvPr/>
        </p:nvCxnSpPr>
        <p:spPr>
          <a:xfrm rot="5400000">
            <a:off x="9542911" y="4991998"/>
            <a:ext cx="586942" cy="1"/>
          </a:xfrm>
          <a:prstGeom prst="bentConnector3">
            <a:avLst>
              <a:gd name="adj1" fmla="val 50000"/>
            </a:avLst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239246E2-F114-AD21-670B-0DCEA9215D8B}"/>
              </a:ext>
            </a:extLst>
          </p:cNvPr>
          <p:cNvCxnSpPr>
            <a:cxnSpLocks/>
            <a:stCxn id="41" idx="2"/>
            <a:endCxn id="53" idx="3"/>
          </p:cNvCxnSpPr>
          <p:nvPr/>
        </p:nvCxnSpPr>
        <p:spPr>
          <a:xfrm rot="5400000">
            <a:off x="10259806" y="4672123"/>
            <a:ext cx="889531" cy="1138688"/>
          </a:xfrm>
          <a:prstGeom prst="bentConnector2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4" descr="A stack of metal cubes&#10;&#10;Description automatically generated">
            <a:extLst>
              <a:ext uri="{FF2B5EF4-FFF2-40B4-BE49-F238E27FC236}">
                <a16:creationId xmlns:a16="http://schemas.microsoft.com/office/drawing/2014/main" id="{19B18A9E-5D5A-8A16-9A0D-893B78A76E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607" y="3384936"/>
            <a:ext cx="951968" cy="500551"/>
          </a:xfrm>
          <a:prstGeom prst="rect">
            <a:avLst/>
          </a:prstGeom>
        </p:spPr>
      </p:pic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EC4D63B2-D8DB-3043-FD0D-7D69E0442855}"/>
              </a:ext>
            </a:extLst>
          </p:cNvPr>
          <p:cNvCxnSpPr>
            <a:cxnSpLocks/>
            <a:stCxn id="41" idx="0"/>
            <a:endCxn id="65" idx="2"/>
          </p:cNvCxnSpPr>
          <p:nvPr/>
        </p:nvCxnSpPr>
        <p:spPr>
          <a:xfrm rot="16200000" flipV="1">
            <a:off x="10998146" y="4160933"/>
            <a:ext cx="551215" cy="324"/>
          </a:xfrm>
          <a:prstGeom prst="bentConnector3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3578AA4-1F05-5363-EFF2-C276B625FBED}"/>
              </a:ext>
            </a:extLst>
          </p:cNvPr>
          <p:cNvSpPr txBox="1"/>
          <p:nvPr/>
        </p:nvSpPr>
        <p:spPr>
          <a:xfrm>
            <a:off x="9432723" y="6078444"/>
            <a:ext cx="944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Pure Water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02617A0-BD04-D89A-2CB2-0C08EEC4D15C}"/>
              </a:ext>
            </a:extLst>
          </p:cNvPr>
          <p:cNvSpPr txBox="1"/>
          <p:nvPr/>
        </p:nvSpPr>
        <p:spPr>
          <a:xfrm>
            <a:off x="10617691" y="2912626"/>
            <a:ext cx="1337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Metal recovery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11DB717-7947-1D12-9B6D-93E3C2264842}"/>
              </a:ext>
            </a:extLst>
          </p:cNvPr>
          <p:cNvSpPr/>
          <p:nvPr/>
        </p:nvSpPr>
        <p:spPr>
          <a:xfrm>
            <a:off x="7664451" y="2315209"/>
            <a:ext cx="808330" cy="1355090"/>
          </a:xfrm>
          <a:prstGeom prst="rect">
            <a:avLst/>
          </a:prstGeom>
          <a:solidFill>
            <a:srgbClr val="EAF2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masis MT Pro" panose="020405040500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8AE3C1F-5022-2DD3-F7CA-0D02826D38AB}"/>
              </a:ext>
            </a:extLst>
          </p:cNvPr>
          <p:cNvSpPr txBox="1"/>
          <p:nvPr/>
        </p:nvSpPr>
        <p:spPr>
          <a:xfrm>
            <a:off x="7651107" y="2304909"/>
            <a:ext cx="4968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2">
                    <a:lumMod val="10000"/>
                  </a:schemeClr>
                </a:solidFill>
                <a:latin typeface="Avenir Next LT Pro" panose="020B0504020202020204" pitchFamily="34" charset="0"/>
                <a:cs typeface="Times New Roman" panose="02020603050405020304" pitchFamily="18" charset="0"/>
              </a:rPr>
              <a:t>Desalination section – FO+MD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FE17412-72D0-4385-A855-E100ABB2E2AA}"/>
              </a:ext>
            </a:extLst>
          </p:cNvPr>
          <p:cNvCxnSpPr>
            <a:cxnSpLocks/>
          </p:cNvCxnSpPr>
          <p:nvPr/>
        </p:nvCxnSpPr>
        <p:spPr>
          <a:xfrm>
            <a:off x="7737475" y="3676649"/>
            <a:ext cx="2397752" cy="748508"/>
          </a:xfrm>
          <a:prstGeom prst="bentConnector3">
            <a:avLst>
              <a:gd name="adj1" fmla="val 109852"/>
            </a:avLst>
          </a:prstGeom>
          <a:ln w="12700">
            <a:solidFill>
              <a:srgbClr val="8DC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C596436-4F8B-4937-761F-1567B406DBB5}"/>
              </a:ext>
            </a:extLst>
          </p:cNvPr>
          <p:cNvSpPr/>
          <p:nvPr/>
        </p:nvSpPr>
        <p:spPr>
          <a:xfrm>
            <a:off x="9432723" y="4338527"/>
            <a:ext cx="807317" cy="36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MD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171374B4-BDC8-7ED0-7A0A-4A1A6EBBA038}"/>
              </a:ext>
            </a:extLst>
          </p:cNvPr>
          <p:cNvCxnSpPr>
            <a:cxnSpLocks/>
          </p:cNvCxnSpPr>
          <p:nvPr/>
        </p:nvCxnSpPr>
        <p:spPr>
          <a:xfrm flipV="1">
            <a:off x="7750486" y="5157343"/>
            <a:ext cx="0" cy="98425"/>
          </a:xfrm>
          <a:prstGeom prst="straightConnector1">
            <a:avLst/>
          </a:prstGeom>
          <a:ln w="0">
            <a:solidFill>
              <a:srgbClr val="8DCE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8" name="Picture 10" descr="A picture containing device&#10;&#10;Description automatically generated">
            <a:extLst>
              <a:ext uri="{FF2B5EF4-FFF2-40B4-BE49-F238E27FC236}">
                <a16:creationId xmlns:a16="http://schemas.microsoft.com/office/drawing/2014/main" id="{08C39630-9749-DB09-72F5-C452F433DA6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82"/>
          <a:stretch/>
        </p:blipFill>
        <p:spPr bwMode="auto">
          <a:xfrm>
            <a:off x="873743" y="1099617"/>
            <a:ext cx="3243854" cy="7364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B312255-2547-8C95-FAC8-E1412DC01C27}"/>
              </a:ext>
            </a:extLst>
          </p:cNvPr>
          <p:cNvGrpSpPr/>
          <p:nvPr/>
        </p:nvGrpSpPr>
        <p:grpSpPr>
          <a:xfrm>
            <a:off x="260911" y="4002562"/>
            <a:ext cx="3303462" cy="1858197"/>
            <a:chOff x="139148" y="1059163"/>
            <a:chExt cx="3303462" cy="185819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41C5289-5EFD-6F8D-CD11-65AA0B4E6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148" y="1059163"/>
              <a:ext cx="3303462" cy="1858197"/>
            </a:xfrm>
            <a:prstGeom prst="rect">
              <a:avLst/>
            </a:prstGeom>
          </p:spPr>
        </p:pic>
        <p:pic>
          <p:nvPicPr>
            <p:cNvPr id="8" name="Picture 7" descr="KSU  logo.png">
              <a:extLst>
                <a:ext uri="{FF2B5EF4-FFF2-40B4-BE49-F238E27FC236}">
                  <a16:creationId xmlns:a16="http://schemas.microsoft.com/office/drawing/2014/main" id="{422CC8E8-6CEA-5B67-FA88-9DE709B18879}"/>
                </a:ext>
              </a:extLst>
            </p:cNvPr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148" y="1062820"/>
              <a:ext cx="1319351" cy="561921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EABA092-13B8-B5DE-945F-4BED11CC8D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213" y="489980"/>
            <a:ext cx="2853636" cy="21402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1E1E74-C616-0163-918B-8DB2C824A81F}"/>
              </a:ext>
            </a:extLst>
          </p:cNvPr>
          <p:cNvSpPr txBox="1"/>
          <p:nvPr/>
        </p:nvSpPr>
        <p:spPr>
          <a:xfrm>
            <a:off x="6566168" y="917655"/>
            <a:ext cx="1754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1.8 </a:t>
            </a:r>
            <a:r>
              <a:rPr lang="en-GB" sz="2400" b="1" dirty="0" err="1"/>
              <a:t>MWel</a:t>
            </a:r>
            <a:endParaRPr lang="en-GB" sz="2400" b="1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6DB169E-3D7C-64F4-D9A3-F5B3D083A92D}"/>
              </a:ext>
            </a:extLst>
          </p:cNvPr>
          <p:cNvSpPr/>
          <p:nvPr/>
        </p:nvSpPr>
        <p:spPr>
          <a:xfrm>
            <a:off x="3644255" y="4736377"/>
            <a:ext cx="5344451" cy="506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/>
              <a:t>&gt;2300 hours</a:t>
            </a:r>
            <a:endParaRPr lang="en-AU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BF7E14-AC89-BD6A-DAED-ACB8AEE4B59A}"/>
              </a:ext>
            </a:extLst>
          </p:cNvPr>
          <p:cNvSpPr txBox="1"/>
          <p:nvPr/>
        </p:nvSpPr>
        <p:spPr>
          <a:xfrm>
            <a:off x="2503469" y="4724916"/>
            <a:ext cx="1553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TRL 4 </a:t>
            </a:r>
            <a:endParaRPr lang="en-AU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69AEF5-4544-9986-5B9F-0AC5B9F4E703}"/>
              </a:ext>
            </a:extLst>
          </p:cNvPr>
          <p:cNvSpPr txBox="1"/>
          <p:nvPr/>
        </p:nvSpPr>
        <p:spPr>
          <a:xfrm>
            <a:off x="8932935" y="4732814"/>
            <a:ext cx="1553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TRL 7 </a:t>
            </a:r>
            <a:endParaRPr lang="en-AU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715430-54BB-FF2A-EA68-B6186DE2FE76}"/>
              </a:ext>
            </a:extLst>
          </p:cNvPr>
          <p:cNvSpPr txBox="1"/>
          <p:nvPr/>
        </p:nvSpPr>
        <p:spPr>
          <a:xfrm>
            <a:off x="10390224" y="5699156"/>
            <a:ext cx="1841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&gt;2 m</a:t>
            </a:r>
            <a:r>
              <a:rPr lang="en-GB" sz="2400" b="1" baseline="30000" dirty="0"/>
              <a:t>3</a:t>
            </a:r>
            <a:r>
              <a:rPr lang="en-GB" sz="2400" b="1" dirty="0"/>
              <a:t>/day</a:t>
            </a:r>
          </a:p>
        </p:txBody>
      </p:sp>
      <p:pic>
        <p:nvPicPr>
          <p:cNvPr id="17" name="Image 6">
            <a:extLst>
              <a:ext uri="{FF2B5EF4-FFF2-40B4-BE49-F238E27FC236}">
                <a16:creationId xmlns:a16="http://schemas.microsoft.com/office/drawing/2014/main" id="{CCBB9C18-8B41-4A46-9670-12C830FFD422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811" y="1514355"/>
            <a:ext cx="893192" cy="70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C62214CA-F69C-3CCA-6C1B-7CD6BE2E26FA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35" y="1732647"/>
            <a:ext cx="1123093" cy="434244"/>
          </a:xfrm>
          <a:prstGeom prst="rect">
            <a:avLst/>
          </a:prstGeom>
        </p:spPr>
      </p:pic>
      <p:pic>
        <p:nvPicPr>
          <p:cNvPr id="20" name="Picture 22">
            <a:extLst>
              <a:ext uri="{FF2B5EF4-FFF2-40B4-BE49-F238E27FC236}">
                <a16:creationId xmlns:a16="http://schemas.microsoft.com/office/drawing/2014/main" id="{02C40B2D-7B85-A3FB-B47C-6CAD3583306E}"/>
              </a:ext>
            </a:extLst>
          </p:cNvPr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7" t="32615" r="5067" b="35176"/>
          <a:stretch/>
        </p:blipFill>
        <p:spPr bwMode="auto">
          <a:xfrm>
            <a:off x="8125481" y="1125785"/>
            <a:ext cx="1454587" cy="4361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4" descr="C:\Users\Giampaolo M\AppData\Local\Microsoft\Windows\Temporary Internet Files\Content.Word\01_Polimi_centrato_BN_positivo.jpg">
            <a:extLst>
              <a:ext uri="{FF2B5EF4-FFF2-40B4-BE49-F238E27FC236}">
                <a16:creationId xmlns:a16="http://schemas.microsoft.com/office/drawing/2014/main" id="{8E4D80F6-0BBE-C0A6-14B6-C4A662F92DE3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2"/>
          <a:stretch>
            <a:fillRect/>
          </a:stretch>
        </p:blipFill>
        <p:spPr bwMode="auto">
          <a:xfrm>
            <a:off x="9709809" y="989376"/>
            <a:ext cx="982060" cy="7089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694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4FD86C-F8F7-CDE8-F20B-6C6312F93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UNIBS </a:t>
            </a:r>
            <a:r>
              <a:rPr lang="it-IT" dirty="0" err="1"/>
              <a:t>role</a:t>
            </a:r>
            <a:r>
              <a:rPr lang="it-IT" dirty="0"/>
              <a:t> and activities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D000009-9E48-F17E-6E8B-63882EB0A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Rettangolo arrotondato 6">
            <a:extLst>
              <a:ext uri="{FF2B5EF4-FFF2-40B4-BE49-F238E27FC236}">
                <a16:creationId xmlns:a16="http://schemas.microsoft.com/office/drawing/2014/main" id="{C971086B-07FA-0755-34E0-83C8B813E725}"/>
              </a:ext>
            </a:extLst>
          </p:cNvPr>
          <p:cNvSpPr/>
          <p:nvPr/>
        </p:nvSpPr>
        <p:spPr>
          <a:xfrm>
            <a:off x="5060473" y="3530184"/>
            <a:ext cx="2363303" cy="785815"/>
          </a:xfrm>
          <a:prstGeom prst="roundRect">
            <a:avLst/>
          </a:prstGeom>
          <a:noFill/>
          <a:ln w="38100">
            <a:solidFill>
              <a:srgbClr val="399A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Thermal stability test</a:t>
            </a:r>
          </a:p>
        </p:txBody>
      </p:sp>
      <p:pic>
        <p:nvPicPr>
          <p:cNvPr id="5" name="Elemento grafico 4" descr="Medaglia con riempimento a tinta unita">
            <a:extLst>
              <a:ext uri="{FF2B5EF4-FFF2-40B4-BE49-F238E27FC236}">
                <a16:creationId xmlns:a16="http://schemas.microsoft.com/office/drawing/2014/main" id="{4FB3594D-B687-31E1-D20A-5BD0E4331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0907" y="2988430"/>
            <a:ext cx="914400" cy="9144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FE92044-E463-46FD-8444-12E3FE76E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297" y="3580161"/>
            <a:ext cx="685860" cy="685860"/>
          </a:xfrm>
          <a:prstGeom prst="rect">
            <a:avLst/>
          </a:prstGeom>
        </p:spPr>
      </p:pic>
      <p:sp>
        <p:nvSpPr>
          <p:cNvPr id="7" name="Rettangolo arrotondato 6">
            <a:extLst>
              <a:ext uri="{FF2B5EF4-FFF2-40B4-BE49-F238E27FC236}">
                <a16:creationId xmlns:a16="http://schemas.microsoft.com/office/drawing/2014/main" id="{85619769-7B2D-B92D-F9CB-227B4218E8E6}"/>
              </a:ext>
            </a:extLst>
          </p:cNvPr>
          <p:cNvSpPr/>
          <p:nvPr/>
        </p:nvSpPr>
        <p:spPr>
          <a:xfrm>
            <a:off x="3559964" y="1925772"/>
            <a:ext cx="2363303" cy="785815"/>
          </a:xfrm>
          <a:prstGeom prst="roundRect">
            <a:avLst/>
          </a:prstGeom>
          <a:noFill/>
          <a:ln w="38100">
            <a:solidFill>
              <a:srgbClr val="399A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Vapour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-liquid equilibrium test</a:t>
            </a:r>
          </a:p>
        </p:txBody>
      </p:sp>
      <p:sp>
        <p:nvSpPr>
          <p:cNvPr id="8" name="Rettangolo arrotondato 6">
            <a:extLst>
              <a:ext uri="{FF2B5EF4-FFF2-40B4-BE49-F238E27FC236}">
                <a16:creationId xmlns:a16="http://schemas.microsoft.com/office/drawing/2014/main" id="{FD1F0A9B-EB01-895B-7171-FF1568413341}"/>
              </a:ext>
            </a:extLst>
          </p:cNvPr>
          <p:cNvSpPr/>
          <p:nvPr/>
        </p:nvSpPr>
        <p:spPr>
          <a:xfrm>
            <a:off x="6716657" y="1795719"/>
            <a:ext cx="2363303" cy="1045920"/>
          </a:xfrm>
          <a:prstGeom prst="roundRect">
            <a:avLst/>
          </a:prstGeom>
          <a:noFill/>
          <a:ln w="38100">
            <a:solidFill>
              <a:srgbClr val="399A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Thermodynamic properties</a:t>
            </a:r>
          </a:p>
          <a:p>
            <a:pPr algn="ctr" fontAlgn="base"/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EoS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calibration</a:t>
            </a:r>
          </a:p>
        </p:txBody>
      </p:sp>
      <p:sp>
        <p:nvSpPr>
          <p:cNvPr id="9" name="Rettangolo arrotondato 6">
            <a:extLst>
              <a:ext uri="{FF2B5EF4-FFF2-40B4-BE49-F238E27FC236}">
                <a16:creationId xmlns:a16="http://schemas.microsoft.com/office/drawing/2014/main" id="{8068842E-C520-9CCB-29EC-C2FBD8D7DAD7}"/>
              </a:ext>
            </a:extLst>
          </p:cNvPr>
          <p:cNvSpPr/>
          <p:nvPr/>
        </p:nvSpPr>
        <p:spPr>
          <a:xfrm>
            <a:off x="451501" y="2584377"/>
            <a:ext cx="2205160" cy="1045920"/>
          </a:xfrm>
          <a:prstGeom prst="roundRect">
            <a:avLst/>
          </a:prstGeom>
          <a:noFill/>
          <a:ln w="38100">
            <a:solidFill>
              <a:srgbClr val="399A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CO</a:t>
            </a:r>
            <a:r>
              <a:rPr lang="en-US" sz="2000" baseline="-25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BLENDS</a:t>
            </a:r>
          </a:p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Dopants identification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F172883-FC7C-3E7D-90EE-85E49A38DC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38" y="2758889"/>
            <a:ext cx="685860" cy="68281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78832C9-C182-C3C6-B2EE-76907B9269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964" y="1992750"/>
            <a:ext cx="654769" cy="651858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F37F399-935C-8F99-33A5-C5F5CFFC1A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075" y="1976679"/>
            <a:ext cx="684000" cy="68400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F996CF3-1E3A-D8D4-5EBB-F558FA51E81D}"/>
              </a:ext>
            </a:extLst>
          </p:cNvPr>
          <p:cNvSpPr txBox="1"/>
          <p:nvPr/>
        </p:nvSpPr>
        <p:spPr>
          <a:xfrm>
            <a:off x="9635930" y="2299775"/>
            <a:ext cx="21803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/>
              <a:t>Promising </a:t>
            </a:r>
          </a:p>
          <a:p>
            <a:pPr algn="ctr"/>
            <a:r>
              <a:rPr lang="en-US" sz="2000" b="1" i="1" dirty="0"/>
              <a:t>dopants</a:t>
            </a:r>
          </a:p>
        </p:txBody>
      </p:sp>
      <p:sp>
        <p:nvSpPr>
          <p:cNvPr id="15" name="Rettangolo arrotondato 6">
            <a:extLst>
              <a:ext uri="{FF2B5EF4-FFF2-40B4-BE49-F238E27FC236}">
                <a16:creationId xmlns:a16="http://schemas.microsoft.com/office/drawing/2014/main" id="{D0DC838E-CB04-A47B-6886-FAC6F62FA516}"/>
              </a:ext>
            </a:extLst>
          </p:cNvPr>
          <p:cNvSpPr/>
          <p:nvPr/>
        </p:nvSpPr>
        <p:spPr>
          <a:xfrm>
            <a:off x="9519760" y="4394280"/>
            <a:ext cx="2385370" cy="969550"/>
          </a:xfrm>
          <a:prstGeom prst="roundRect">
            <a:avLst/>
          </a:prstGeom>
          <a:noFill/>
          <a:ln w="38100">
            <a:solidFill>
              <a:srgbClr val="399A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Long term </a:t>
            </a:r>
          </a:p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thermal stability test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EF9D25C-CFE5-E6C9-322E-89C9AF385C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1468" y="4532023"/>
            <a:ext cx="685860" cy="685860"/>
          </a:xfrm>
          <a:prstGeom prst="rect">
            <a:avLst/>
          </a:prstGeom>
        </p:spPr>
      </p:pic>
      <p:cxnSp>
        <p:nvCxnSpPr>
          <p:cNvPr id="17" name="Connettore a gomito 16">
            <a:extLst>
              <a:ext uri="{FF2B5EF4-FFF2-40B4-BE49-F238E27FC236}">
                <a16:creationId xmlns:a16="http://schemas.microsoft.com/office/drawing/2014/main" id="{42065295-5050-FE05-FBAE-2E3BB6EFBD3C}"/>
              </a:ext>
            </a:extLst>
          </p:cNvPr>
          <p:cNvCxnSpPr>
            <a:stCxn id="9" idx="0"/>
            <a:endCxn id="11" idx="1"/>
          </p:cNvCxnSpPr>
          <p:nvPr/>
        </p:nvCxnSpPr>
        <p:spPr>
          <a:xfrm rot="5400000" flipH="1" flipV="1">
            <a:off x="2189673" y="1683087"/>
            <a:ext cx="265698" cy="1536883"/>
          </a:xfrm>
          <a:prstGeom prst="bentConnector2">
            <a:avLst/>
          </a:prstGeom>
          <a:ln w="38100">
            <a:solidFill>
              <a:srgbClr val="399AB5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a gomito 17">
            <a:extLst>
              <a:ext uri="{FF2B5EF4-FFF2-40B4-BE49-F238E27FC236}">
                <a16:creationId xmlns:a16="http://schemas.microsoft.com/office/drawing/2014/main" id="{ADBAE207-B419-F98E-6016-2C231C9EDAC7}"/>
              </a:ext>
            </a:extLst>
          </p:cNvPr>
          <p:cNvCxnSpPr>
            <a:cxnSpLocks/>
            <a:stCxn id="9" idx="2"/>
            <a:endCxn id="6" idx="1"/>
          </p:cNvCxnSpPr>
          <p:nvPr/>
        </p:nvCxnSpPr>
        <p:spPr>
          <a:xfrm rot="16200000" flipH="1">
            <a:off x="2901792" y="2282586"/>
            <a:ext cx="292794" cy="2988216"/>
          </a:xfrm>
          <a:prstGeom prst="bentConnector2">
            <a:avLst/>
          </a:prstGeom>
          <a:ln w="38100">
            <a:solidFill>
              <a:srgbClr val="399AB5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93E01636-911E-99F8-88A2-9D3DBFCA88CA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7423776" y="3590915"/>
            <a:ext cx="2212154" cy="332177"/>
          </a:xfrm>
          <a:prstGeom prst="straightConnector1">
            <a:avLst/>
          </a:prstGeom>
          <a:ln w="38100">
            <a:solidFill>
              <a:srgbClr val="399AB5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52FB8688-EA08-5A31-2CBC-95D9BADB709E}"/>
              </a:ext>
            </a:extLst>
          </p:cNvPr>
          <p:cNvCxnSpPr>
            <a:cxnSpLocks/>
            <a:stCxn id="8" idx="3"/>
            <a:endCxn id="13" idx="1"/>
          </p:cNvCxnSpPr>
          <p:nvPr/>
        </p:nvCxnSpPr>
        <p:spPr>
          <a:xfrm>
            <a:off x="9079960" y="2318679"/>
            <a:ext cx="555970" cy="335039"/>
          </a:xfrm>
          <a:prstGeom prst="straightConnector1">
            <a:avLst/>
          </a:prstGeom>
          <a:ln w="38100">
            <a:solidFill>
              <a:srgbClr val="399AB5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21C3A6C1-A2B7-B065-2A83-3C4B6FDA8733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 flipV="1">
            <a:off x="5923267" y="2318679"/>
            <a:ext cx="405808" cy="1"/>
          </a:xfrm>
          <a:prstGeom prst="straightConnector1">
            <a:avLst/>
          </a:prstGeom>
          <a:ln w="38100">
            <a:solidFill>
              <a:srgbClr val="399AB5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FD19E17C-39AF-F86C-0C68-216589B4D4DF}"/>
              </a:ext>
            </a:extLst>
          </p:cNvPr>
          <p:cNvCxnSpPr>
            <a:cxnSpLocks/>
          </p:cNvCxnSpPr>
          <p:nvPr/>
        </p:nvCxnSpPr>
        <p:spPr>
          <a:xfrm>
            <a:off x="10712445" y="3883951"/>
            <a:ext cx="0" cy="447781"/>
          </a:xfrm>
          <a:prstGeom prst="straightConnector1">
            <a:avLst/>
          </a:prstGeom>
          <a:ln w="38100">
            <a:solidFill>
              <a:srgbClr val="399AB5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15">
            <a:extLst>
              <a:ext uri="{FF2B5EF4-FFF2-40B4-BE49-F238E27FC236}">
                <a16:creationId xmlns:a16="http://schemas.microsoft.com/office/drawing/2014/main" id="{342CE119-0F88-776B-7A8C-FDAB23387077}"/>
              </a:ext>
            </a:extLst>
          </p:cNvPr>
          <p:cNvSpPr txBox="1"/>
          <p:nvPr/>
        </p:nvSpPr>
        <p:spPr>
          <a:xfrm>
            <a:off x="170665" y="4466533"/>
            <a:ext cx="81496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GB" sz="2000" dirty="0"/>
              <a:t>Identification of the working fluid for the pilot power plant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/>
              <a:t>Working fluid TDN properties definition for the components design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/>
              <a:t>Material compatibility test at the maximum operating temperature to select the proper materials</a:t>
            </a:r>
          </a:p>
        </p:txBody>
      </p:sp>
      <p:pic>
        <p:nvPicPr>
          <p:cNvPr id="1026" name="Picture 2" descr="Logo-MetalLabs">
            <a:extLst>
              <a:ext uri="{FF2B5EF4-FFF2-40B4-BE49-F238E27FC236}">
                <a16:creationId xmlns:a16="http://schemas.microsoft.com/office/drawing/2014/main" id="{D2D16105-D1AB-CCDE-8ACA-12890DEE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010" y="1129800"/>
            <a:ext cx="820420" cy="82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earch – PhD in Sustainable Development and Climate Change">
            <a:extLst>
              <a:ext uri="{FF2B5EF4-FFF2-40B4-BE49-F238E27FC236}">
                <a16:creationId xmlns:a16="http://schemas.microsoft.com/office/drawing/2014/main" id="{BA809A9C-98DF-FD91-7E22-1F481025D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222" y="1076859"/>
            <a:ext cx="1612150" cy="99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080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E10C07-EA69-113F-6436-3ACDF8368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UNIBS </a:t>
            </a:r>
            <a:r>
              <a:rPr lang="it-IT" dirty="0" err="1"/>
              <a:t>role</a:t>
            </a:r>
            <a:r>
              <a:rPr lang="it-IT" dirty="0"/>
              <a:t> and activities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C103F73-CF4E-8D3E-3C04-ED15C84B0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EF3A4CD-D9D2-3AFC-F863-87F851628AC4}"/>
              </a:ext>
            </a:extLst>
          </p:cNvPr>
          <p:cNvSpPr txBox="1"/>
          <p:nvPr/>
        </p:nvSpPr>
        <p:spPr>
          <a:xfrm>
            <a:off x="9463226" y="5127469"/>
            <a:ext cx="25202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5">
                  <a:lumMod val="75000"/>
                </a:schemeClr>
              </a:buClr>
            </a:pPr>
            <a:r>
              <a:rPr lang="it-IT" sz="2000" b="1" i="1" dirty="0">
                <a:ea typeface="PMingLiU" panose="02020500000000000000" pitchFamily="18" charset="-120"/>
              </a:rPr>
              <a:t>Transcritical </a:t>
            </a:r>
            <a:r>
              <a:rPr lang="it-IT" sz="2000" b="1" i="1" dirty="0" err="1">
                <a:ea typeface="PMingLiU" panose="02020500000000000000" pitchFamily="18" charset="-120"/>
              </a:rPr>
              <a:t>cycle</a:t>
            </a:r>
            <a:endParaRPr lang="it-IT" sz="2000" b="1" dirty="0">
              <a:ea typeface="PMingLiU" panose="02020500000000000000" pitchFamily="18" charset="-120"/>
              <a:sym typeface="Wingdings 3"/>
            </a:endParaRPr>
          </a:p>
          <a:p>
            <a:pPr>
              <a:buClr>
                <a:schemeClr val="accent5">
                  <a:lumMod val="75000"/>
                </a:schemeClr>
              </a:buClr>
            </a:pPr>
            <a:r>
              <a:rPr lang="it-IT" sz="2000" i="1" dirty="0">
                <a:ea typeface="PMingLiU" panose="02020500000000000000" pitchFamily="18" charset="-120"/>
              </a:rPr>
              <a:t>SCARABEUS concept</a:t>
            </a:r>
            <a:endParaRPr lang="it-IT" sz="2000" b="1" i="1" dirty="0">
              <a:ea typeface="PMingLiU" panose="02020500000000000000" pitchFamily="18" charset="-12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A401D9B-8226-4759-523C-F6510C83481B}"/>
              </a:ext>
            </a:extLst>
          </p:cNvPr>
          <p:cNvSpPr txBox="1"/>
          <p:nvPr/>
        </p:nvSpPr>
        <p:spPr>
          <a:xfrm>
            <a:off x="7077299" y="4640468"/>
            <a:ext cx="2520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5">
                  <a:lumMod val="75000"/>
                </a:schemeClr>
              </a:buClr>
            </a:pPr>
            <a:r>
              <a:rPr lang="it-IT" sz="2000" b="1" i="1" dirty="0" err="1">
                <a:ea typeface="PMingLiU" panose="02020500000000000000" pitchFamily="18" charset="-120"/>
              </a:rPr>
              <a:t>Supercritical</a:t>
            </a:r>
            <a:r>
              <a:rPr lang="it-IT" sz="2000" b="1" i="1" dirty="0">
                <a:ea typeface="PMingLiU" panose="02020500000000000000" pitchFamily="18" charset="-120"/>
              </a:rPr>
              <a:t> </a:t>
            </a:r>
            <a:r>
              <a:rPr lang="it-IT" sz="2000" b="1" i="1" dirty="0" err="1">
                <a:ea typeface="PMingLiU" panose="02020500000000000000" pitchFamily="18" charset="-120"/>
              </a:rPr>
              <a:t>cycle</a:t>
            </a:r>
            <a:endParaRPr lang="it-IT" sz="2000" b="1" dirty="0">
              <a:ea typeface="PMingLiU" panose="02020500000000000000" pitchFamily="18" charset="-120"/>
              <a:sym typeface="Wingdings 3"/>
            </a:endParaRPr>
          </a:p>
        </p:txBody>
      </p:sp>
      <p:sp>
        <p:nvSpPr>
          <p:cNvPr id="7" name="Freccia destra rientrata 6">
            <a:extLst>
              <a:ext uri="{FF2B5EF4-FFF2-40B4-BE49-F238E27FC236}">
                <a16:creationId xmlns:a16="http://schemas.microsoft.com/office/drawing/2014/main" id="{0DD1E0E2-6F9F-B9DD-4E1E-8C0A902FBECB}"/>
              </a:ext>
            </a:extLst>
          </p:cNvPr>
          <p:cNvSpPr/>
          <p:nvPr/>
        </p:nvSpPr>
        <p:spPr>
          <a:xfrm rot="1911560">
            <a:off x="9000467" y="5054949"/>
            <a:ext cx="506577" cy="365125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arrotondato 6">
            <a:extLst>
              <a:ext uri="{FF2B5EF4-FFF2-40B4-BE49-F238E27FC236}">
                <a16:creationId xmlns:a16="http://schemas.microsoft.com/office/drawing/2014/main" id="{56C40E65-3AED-6348-61E4-3C6AA6D76452}"/>
              </a:ext>
            </a:extLst>
          </p:cNvPr>
          <p:cNvSpPr/>
          <p:nvPr/>
        </p:nvSpPr>
        <p:spPr>
          <a:xfrm>
            <a:off x="489601" y="996877"/>
            <a:ext cx="2205160" cy="1045920"/>
          </a:xfrm>
          <a:prstGeom prst="roundRect">
            <a:avLst/>
          </a:prstGeom>
          <a:noFill/>
          <a:ln w="38100">
            <a:solidFill>
              <a:srgbClr val="399A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CO</a:t>
            </a:r>
            <a:r>
              <a:rPr lang="en-US" sz="2000" baseline="-25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BLENDS</a:t>
            </a:r>
          </a:p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Dopants identification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C81F650-E327-D891-EFEB-DCF590347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38" y="1171389"/>
            <a:ext cx="685860" cy="68281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EBF1048-573D-CAA0-BB12-8008AE4B0D76}"/>
              </a:ext>
            </a:extLst>
          </p:cNvPr>
          <p:cNvSpPr txBox="1"/>
          <p:nvPr/>
        </p:nvSpPr>
        <p:spPr>
          <a:xfrm>
            <a:off x="124988" y="2246409"/>
            <a:ext cx="611505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u="sng" dirty="0">
                <a:latin typeface="+mj-lt"/>
              </a:rPr>
              <a:t>Identification of dopants for blending CO</a:t>
            </a:r>
            <a:r>
              <a:rPr lang="en-US" sz="1800" u="sng" baseline="-25000" dirty="0">
                <a:latin typeface="+mj-lt"/>
              </a:rPr>
              <a:t>2</a:t>
            </a:r>
          </a:p>
          <a:p>
            <a:pPr algn="just"/>
            <a:endParaRPr lang="en-US" sz="1050" u="sng" dirty="0">
              <a:latin typeface="+mj-lt"/>
            </a:endParaRPr>
          </a:p>
          <a:p>
            <a:pPr algn="just"/>
            <a:r>
              <a:rPr lang="en-US" sz="1800" dirty="0">
                <a:latin typeface="+mj-lt"/>
              </a:rPr>
              <a:t>An ideal dopant should:</a:t>
            </a:r>
            <a:endParaRPr lang="en-US" sz="900" dirty="0">
              <a:latin typeface="+mj-lt"/>
            </a:endParaRP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</a:rPr>
              <a:t>Be Thermally stable at high temperature (550°C)</a:t>
            </a:r>
          </a:p>
          <a:p>
            <a:pPr marL="342900" indent="-342900" algn="just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800" dirty="0">
                <a:latin typeface="+mj-lt"/>
              </a:rPr>
              <a:t>Have a critical temperature &gt; 100°C</a:t>
            </a:r>
          </a:p>
          <a:p>
            <a:pPr algn="just"/>
            <a:endParaRPr lang="en-US" sz="1050" i="1" dirty="0">
              <a:latin typeface="+mj-lt"/>
            </a:endParaRPr>
          </a:p>
          <a:p>
            <a:pPr algn="just"/>
            <a:r>
              <a:rPr lang="en-US" sz="1800" i="1" dirty="0">
                <a:latin typeface="+mj-lt"/>
              </a:rPr>
              <a:t>Other dopant characteristics:</a:t>
            </a:r>
            <a:endParaRPr lang="en-US" sz="600" dirty="0">
              <a:latin typeface="+mj-lt"/>
            </a:endParaRPr>
          </a:p>
          <a:p>
            <a:pPr marL="342900" indent="-3429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Melting point &lt; T ambient </a:t>
            </a:r>
          </a:p>
          <a:p>
            <a:pPr algn="just">
              <a:spcBef>
                <a:spcPts val="300"/>
              </a:spcBef>
            </a:pPr>
            <a:r>
              <a:rPr lang="en-US" dirty="0">
                <a:latin typeface="+mj-lt"/>
                <a:sym typeface="Wingdings 3" panose="05040102010807070707" pitchFamily="18" charset="2"/>
              </a:rPr>
              <a:t>     </a:t>
            </a:r>
            <a:r>
              <a:rPr lang="en-US" sz="1800" dirty="0">
                <a:latin typeface="+mj-lt"/>
                <a:sym typeface="Wingdings 3" panose="05040102010807070707" pitchFamily="18" charset="2"/>
              </a:rPr>
              <a:t> avoiding pipes clogging at ambient temperatures</a:t>
            </a:r>
            <a:endParaRPr lang="en-US" sz="1800" dirty="0">
              <a:latin typeface="+mj-lt"/>
            </a:endParaRPr>
          </a:p>
          <a:p>
            <a:pPr marL="342900" indent="-3429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Solubility with CO</a:t>
            </a:r>
            <a:r>
              <a:rPr lang="en-US" sz="1800" baseline="-25000" dirty="0">
                <a:latin typeface="+mj-lt"/>
              </a:rPr>
              <a:t>2</a:t>
            </a:r>
          </a:p>
          <a:p>
            <a:pPr marL="342900" indent="-3429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High molecular complexity</a:t>
            </a:r>
          </a:p>
          <a:p>
            <a:pPr marL="342900" indent="-3429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Environmental friendly (if possible)</a:t>
            </a:r>
          </a:p>
          <a:p>
            <a:pPr marL="342900" indent="-3429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sz="1800" dirty="0">
              <a:latin typeface="+mj-lt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94DAF35-5FFE-6EC0-13D7-EF94D88F4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218" y="1021545"/>
            <a:ext cx="5722283" cy="372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64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B0860B3-E491-BBA0-860A-811FE6F79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dirty="0"/>
              <a:t>UNIBS </a:t>
            </a:r>
            <a:r>
              <a:rPr lang="it-IT" sz="2400" dirty="0" err="1"/>
              <a:t>role</a:t>
            </a:r>
            <a:r>
              <a:rPr lang="it-IT" sz="2400" dirty="0"/>
              <a:t> and activities: Thermal </a:t>
            </a:r>
            <a:r>
              <a:rPr lang="it-IT" sz="2400" dirty="0" err="1"/>
              <a:t>stability</a:t>
            </a:r>
            <a:r>
              <a:rPr lang="it-IT" sz="2400" dirty="0"/>
              <a:t> </a:t>
            </a:r>
            <a:r>
              <a:rPr lang="it-IT" sz="2400" dirty="0" err="1"/>
              <a:t>definition</a:t>
            </a:r>
            <a:r>
              <a:rPr lang="it-IT" sz="2400" dirty="0"/>
              <a:t> and procedure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D80C896-A0D0-E58B-C1E1-91D04871A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75FE68-4EDD-0FFA-C4B5-9F3A80AA7DE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40475"/>
            <a:ext cx="3832225" cy="365125"/>
          </a:xfrm>
        </p:spPr>
        <p:txBody>
          <a:bodyPr/>
          <a:lstStyle/>
          <a:p>
            <a:r>
              <a:rPr lang="it-IT"/>
              <a:t>Final Dissemination Event, ORC 2023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0C3D183-4975-036E-0F1F-BAB1CEEA1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28" t="22247" r="3818" b="34056"/>
          <a:stretch/>
        </p:blipFill>
        <p:spPr>
          <a:xfrm>
            <a:off x="263353" y="4534148"/>
            <a:ext cx="2664296" cy="148714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4C6F92E-A3A3-75F4-C51B-B2B895C4AF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28" t="67917" b="18508"/>
          <a:stretch/>
        </p:blipFill>
        <p:spPr>
          <a:xfrm>
            <a:off x="2968062" y="4567131"/>
            <a:ext cx="2944087" cy="46198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F85B9E1-46E3-62AE-2CA8-4120C67E0C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4302" b="19902"/>
          <a:stretch/>
        </p:blipFill>
        <p:spPr>
          <a:xfrm>
            <a:off x="7320136" y="908720"/>
            <a:ext cx="3456384" cy="355630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B37E35E-6D30-BE9B-CDBB-86E7BDD27B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842" t="52727" r="21998" b="23114"/>
          <a:stretch/>
        </p:blipFill>
        <p:spPr>
          <a:xfrm>
            <a:off x="8927170" y="4534148"/>
            <a:ext cx="3176627" cy="92224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13B9878-D261-EA03-4213-C5EB4D757F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87" t="13431" r="25962" b="51672"/>
          <a:stretch/>
        </p:blipFill>
        <p:spPr>
          <a:xfrm>
            <a:off x="6063359" y="4534148"/>
            <a:ext cx="2747189" cy="129106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0842525-5BE6-CD98-82DF-E72AAB393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72" y="1464588"/>
            <a:ext cx="4514411" cy="304882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7792619-2398-1BDE-D11A-8F587E4A266F}"/>
              </a:ext>
            </a:extLst>
          </p:cNvPr>
          <p:cNvSpPr txBox="1"/>
          <p:nvPr/>
        </p:nvSpPr>
        <p:spPr>
          <a:xfrm>
            <a:off x="1096592" y="108016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u="sng" dirty="0" err="1"/>
              <a:t>Main</a:t>
            </a:r>
            <a:r>
              <a:rPr lang="it-IT" u="sng" dirty="0"/>
              <a:t> </a:t>
            </a:r>
            <a:r>
              <a:rPr lang="it-IT" u="sng" dirty="0" err="1"/>
              <a:t>apparatus</a:t>
            </a:r>
            <a:endParaRPr lang="it-IT" u="sng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07F2D99-FE4E-3DED-9118-1401BAE7CF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6084"/>
          <a:stretch/>
        </p:blipFill>
        <p:spPr>
          <a:xfrm>
            <a:off x="2924818" y="5013176"/>
            <a:ext cx="2824267" cy="30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5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dirty="0"/>
              <a:t>UNIBS </a:t>
            </a:r>
            <a:r>
              <a:rPr lang="it-IT" sz="2400" dirty="0" err="1"/>
              <a:t>role</a:t>
            </a:r>
            <a:r>
              <a:rPr lang="it-IT" sz="2400" dirty="0"/>
              <a:t> and activities: Thermal </a:t>
            </a:r>
            <a:r>
              <a:rPr lang="it-IT" sz="2400" dirty="0" err="1"/>
              <a:t>stability</a:t>
            </a:r>
            <a:r>
              <a:rPr lang="it-IT" sz="2400" dirty="0"/>
              <a:t> </a:t>
            </a:r>
            <a:r>
              <a:rPr lang="it-IT" sz="2400" dirty="0" err="1"/>
              <a:t>definition</a:t>
            </a:r>
            <a:r>
              <a:rPr lang="it-IT" sz="2400" dirty="0"/>
              <a:t> and procedure</a:t>
            </a:r>
            <a:endParaRPr lang="en-US" sz="24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13</a:t>
            </a:fld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ADEE66-8773-412D-A28A-E94399504F3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40475"/>
            <a:ext cx="3832225" cy="365125"/>
          </a:xfrm>
        </p:spPr>
        <p:txBody>
          <a:bodyPr/>
          <a:lstStyle/>
          <a:p>
            <a:r>
              <a:rPr lang="it-IT"/>
              <a:t>Final Dissemination Event, ORC 2023</a:t>
            </a:r>
            <a:endParaRPr lang="it-IT" dirty="0"/>
          </a:p>
        </p:txBody>
      </p:sp>
      <p:sp>
        <p:nvSpPr>
          <p:cNvPr id="19" name="Rettangolo 18"/>
          <p:cNvSpPr/>
          <p:nvPr/>
        </p:nvSpPr>
        <p:spPr>
          <a:xfrm>
            <a:off x="179968" y="871701"/>
            <a:ext cx="11305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/>
              <a:t>Thermal stability test procedure (static method)</a:t>
            </a:r>
          </a:p>
        </p:txBody>
      </p:sp>
      <p:sp>
        <p:nvSpPr>
          <p:cNvPr id="22" name="Rettangolo arrotondato 4">
            <a:extLst>
              <a:ext uri="{FF2B5EF4-FFF2-40B4-BE49-F238E27FC236}">
                <a16:creationId xmlns:a16="http://schemas.microsoft.com/office/drawing/2014/main" id="{BB1282DE-3136-4BB5-B453-F7FC2B4784F0}"/>
              </a:ext>
            </a:extLst>
          </p:cNvPr>
          <p:cNvSpPr/>
          <p:nvPr/>
        </p:nvSpPr>
        <p:spPr>
          <a:xfrm>
            <a:off x="313261" y="1300952"/>
            <a:ext cx="3659447" cy="103433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FRESH MIXTURE</a:t>
            </a:r>
          </a:p>
          <a:p>
            <a:pPr algn="ctr" fontAlgn="base"/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Definition of reference isochoric line (and its uncertainty) </a:t>
            </a:r>
          </a:p>
        </p:txBody>
      </p:sp>
      <p:sp>
        <p:nvSpPr>
          <p:cNvPr id="24" name="Freccia in su 23">
            <a:extLst>
              <a:ext uri="{FF2B5EF4-FFF2-40B4-BE49-F238E27FC236}">
                <a16:creationId xmlns:a16="http://schemas.microsoft.com/office/drawing/2014/main" id="{1A33B0C5-5973-4A4C-A7A4-8CCF3EEBD377}"/>
              </a:ext>
            </a:extLst>
          </p:cNvPr>
          <p:cNvSpPr/>
          <p:nvPr/>
        </p:nvSpPr>
        <p:spPr>
          <a:xfrm rot="10800000">
            <a:off x="1845430" y="2438735"/>
            <a:ext cx="595107" cy="375707"/>
          </a:xfrm>
          <a:prstGeom prst="upArrow">
            <a:avLst>
              <a:gd name="adj1" fmla="val 50000"/>
              <a:gd name="adj2" fmla="val 57161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+mj-lt"/>
            </a:endParaRPr>
          </a:p>
        </p:txBody>
      </p:sp>
      <p:sp>
        <p:nvSpPr>
          <p:cNvPr id="25" name="Rettangolo arrotondato 6">
            <a:extLst>
              <a:ext uri="{FF2B5EF4-FFF2-40B4-BE49-F238E27FC236}">
                <a16:creationId xmlns:a16="http://schemas.microsoft.com/office/drawing/2014/main" id="{BCC9C1A2-23A9-4472-A5DF-87840C28B0A7}"/>
              </a:ext>
            </a:extLst>
          </p:cNvPr>
          <p:cNvSpPr/>
          <p:nvPr/>
        </p:nvSpPr>
        <p:spPr>
          <a:xfrm>
            <a:off x="630816" y="2899420"/>
            <a:ext cx="3024336" cy="103433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THERMAL STRESS</a:t>
            </a:r>
          </a:p>
          <a:p>
            <a:pPr algn="ctr" fontAlgn="base"/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100 h at different temperatures</a:t>
            </a:r>
          </a:p>
        </p:txBody>
      </p:sp>
      <p:sp>
        <p:nvSpPr>
          <p:cNvPr id="27" name="Rettangolo arrotondato 7">
            <a:extLst>
              <a:ext uri="{FF2B5EF4-FFF2-40B4-BE49-F238E27FC236}">
                <a16:creationId xmlns:a16="http://schemas.microsoft.com/office/drawing/2014/main" id="{A8EF720B-290B-4D8A-9F6D-335D8FB366D3}"/>
              </a:ext>
            </a:extLst>
          </p:cNvPr>
          <p:cNvSpPr/>
          <p:nvPr/>
        </p:nvSpPr>
        <p:spPr>
          <a:xfrm>
            <a:off x="206192" y="4568772"/>
            <a:ext cx="3873584" cy="156899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COMPARISON &amp; </a:t>
            </a:r>
          </a:p>
          <a:p>
            <a:pPr algn="ctr" fontAlgn="base"/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DEVIATION IDENTIFICATION</a:t>
            </a:r>
          </a:p>
          <a:p>
            <a:pPr algn="ctr" fontAlgn="base"/>
            <a:r>
              <a:rPr lang="en-US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Graphical method</a:t>
            </a:r>
          </a:p>
          <a:p>
            <a:pPr algn="ctr" fontAlgn="base"/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New isochoric line after thermal stress VS reference behavior</a:t>
            </a:r>
          </a:p>
        </p:txBody>
      </p:sp>
      <p:sp>
        <p:nvSpPr>
          <p:cNvPr id="29" name="Freccia in su 28">
            <a:extLst>
              <a:ext uri="{FF2B5EF4-FFF2-40B4-BE49-F238E27FC236}">
                <a16:creationId xmlns:a16="http://schemas.microsoft.com/office/drawing/2014/main" id="{DD986EEF-EB76-47A4-97DA-8CCC13D87F6C}"/>
              </a:ext>
            </a:extLst>
          </p:cNvPr>
          <p:cNvSpPr/>
          <p:nvPr/>
        </p:nvSpPr>
        <p:spPr>
          <a:xfrm rot="10800000">
            <a:off x="1845430" y="4030282"/>
            <a:ext cx="595107" cy="423023"/>
          </a:xfrm>
          <a:prstGeom prst="upArrow">
            <a:avLst>
              <a:gd name="adj1" fmla="val 50000"/>
              <a:gd name="adj2" fmla="val 57161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+mj-lt"/>
            </a:endParaRPr>
          </a:p>
        </p:txBody>
      </p:sp>
      <p:sp>
        <p:nvSpPr>
          <p:cNvPr id="31" name="Rettangolo arrotondato 7">
            <a:extLst>
              <a:ext uri="{FF2B5EF4-FFF2-40B4-BE49-F238E27FC236}">
                <a16:creationId xmlns:a16="http://schemas.microsoft.com/office/drawing/2014/main" id="{BA64EBE6-2F65-4B44-BAAE-7D151767C758}"/>
              </a:ext>
            </a:extLst>
          </p:cNvPr>
          <p:cNvSpPr/>
          <p:nvPr/>
        </p:nvSpPr>
        <p:spPr>
          <a:xfrm>
            <a:off x="4883076" y="5444052"/>
            <a:ext cx="1338879" cy="4680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Gas phase</a:t>
            </a:r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3F6E1CD4-677A-44A7-946F-ECB418C193CC}"/>
              </a:ext>
            </a:extLst>
          </p:cNvPr>
          <p:cNvCxnSpPr>
            <a:cxnSpLocks/>
            <a:stCxn id="27" idx="3"/>
            <a:endCxn id="31" idx="1"/>
          </p:cNvCxnSpPr>
          <p:nvPr/>
        </p:nvCxnSpPr>
        <p:spPr>
          <a:xfrm>
            <a:off x="4079776" y="5353268"/>
            <a:ext cx="803300" cy="324784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A5751BA0-CF27-48B3-A47A-8177FC8A97EF}"/>
              </a:ext>
            </a:extLst>
          </p:cNvPr>
          <p:cNvCxnSpPr>
            <a:cxnSpLocks/>
            <a:stCxn id="27" idx="3"/>
            <a:endCxn id="41" idx="1"/>
          </p:cNvCxnSpPr>
          <p:nvPr/>
        </p:nvCxnSpPr>
        <p:spPr>
          <a:xfrm flipV="1">
            <a:off x="4079776" y="4881461"/>
            <a:ext cx="715165" cy="471807"/>
          </a:xfrm>
          <a:prstGeom prst="straightConnector1">
            <a:avLst/>
          </a:prstGeom>
          <a:ln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ttangolo arrotondato 7">
            <a:extLst>
              <a:ext uri="{FF2B5EF4-FFF2-40B4-BE49-F238E27FC236}">
                <a16:creationId xmlns:a16="http://schemas.microsoft.com/office/drawing/2014/main" id="{212A406F-D8A5-49E3-BCDE-5D44F0B66071}"/>
              </a:ext>
            </a:extLst>
          </p:cNvPr>
          <p:cNvSpPr/>
          <p:nvPr/>
        </p:nvSpPr>
        <p:spPr>
          <a:xfrm>
            <a:off x="4057697" y="3598392"/>
            <a:ext cx="1822279" cy="618139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p,T</a:t>
            </a:r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measurement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 </a:t>
            </a:r>
          </a:p>
        </p:txBody>
      </p: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340F77D1-9372-49EE-934E-49F06F42FAE2}"/>
              </a:ext>
            </a:extLst>
          </p:cNvPr>
          <p:cNvCxnSpPr>
            <a:cxnSpLocks/>
          </p:cNvCxnSpPr>
          <p:nvPr/>
        </p:nvCxnSpPr>
        <p:spPr>
          <a:xfrm flipH="1" flipV="1">
            <a:off x="3655153" y="2179340"/>
            <a:ext cx="712655" cy="141905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6F0BDCCC-FEFF-45BE-90F3-E70E61E3AA49}"/>
              </a:ext>
            </a:extLst>
          </p:cNvPr>
          <p:cNvCxnSpPr>
            <a:cxnSpLocks/>
            <a:stCxn id="36" idx="1"/>
          </p:cNvCxnSpPr>
          <p:nvPr/>
        </p:nvCxnSpPr>
        <p:spPr>
          <a:xfrm flipH="1" flipV="1">
            <a:off x="3359696" y="3475484"/>
            <a:ext cx="698001" cy="43197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3A8B00BB-0786-4FBF-81CC-C1C354BC4DFF}"/>
              </a:ext>
            </a:extLst>
          </p:cNvPr>
          <p:cNvCxnSpPr>
            <a:cxnSpLocks/>
          </p:cNvCxnSpPr>
          <p:nvPr/>
        </p:nvCxnSpPr>
        <p:spPr>
          <a:xfrm flipH="1">
            <a:off x="3575721" y="4216531"/>
            <a:ext cx="936103" cy="60417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Grafico 45">
            <a:extLst>
              <a:ext uri="{FF2B5EF4-FFF2-40B4-BE49-F238E27FC236}">
                <a16:creationId xmlns:a16="http://schemas.microsoft.com/office/drawing/2014/main" id="{81A28EEF-39F1-47E7-87A1-7B75E6DBCDF6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89262785"/>
              </p:ext>
            </p:extLst>
          </p:nvPr>
        </p:nvGraphicFramePr>
        <p:xfrm>
          <a:off x="5821890" y="799397"/>
          <a:ext cx="6362029" cy="4151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5" name="Rettangolo 54">
            <a:extLst>
              <a:ext uri="{FF2B5EF4-FFF2-40B4-BE49-F238E27FC236}">
                <a16:creationId xmlns:a16="http://schemas.microsoft.com/office/drawing/2014/main" id="{11BEED36-10AC-49C9-BB77-4FEFACCE963A}"/>
              </a:ext>
            </a:extLst>
          </p:cNvPr>
          <p:cNvSpPr/>
          <p:nvPr/>
        </p:nvSpPr>
        <p:spPr>
          <a:xfrm>
            <a:off x="5928958" y="799397"/>
            <a:ext cx="6143706" cy="40058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Rettangolo arrotondato 7">
            <a:extLst>
              <a:ext uri="{FF2B5EF4-FFF2-40B4-BE49-F238E27FC236}">
                <a16:creationId xmlns:a16="http://schemas.microsoft.com/office/drawing/2014/main" id="{07A6D787-AEF1-4EED-9D0D-6A5858654DD1}"/>
              </a:ext>
            </a:extLst>
          </p:cNvPr>
          <p:cNvSpPr/>
          <p:nvPr/>
        </p:nvSpPr>
        <p:spPr>
          <a:xfrm>
            <a:off x="4794941" y="4529220"/>
            <a:ext cx="1472767" cy="704481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 fontAlgn="base"/>
            <a:r>
              <a:rPr lang="en-US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Two phase (VLE)</a:t>
            </a:r>
          </a:p>
        </p:txBody>
      </p:sp>
    </p:spTree>
    <p:extLst>
      <p:ext uri="{BB962C8B-B14F-4D97-AF65-F5344CB8AC3E}">
        <p14:creationId xmlns:p14="http://schemas.microsoft.com/office/powerpoint/2010/main" val="142709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9" grpId="0" animBg="1"/>
      <p:bldP spid="31" grpId="0" animBg="1"/>
      <p:bldGraphic spid="46" grpId="0" uiExpand="1">
        <p:bldSub>
          <a:bldChart bld="series"/>
        </p:bldSub>
      </p:bldGraphic>
      <p:bldP spid="55" grpId="0" animBg="1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23542-4F70-445A-88FD-872E8E354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dirty="0"/>
              <a:t>UNIBS </a:t>
            </a:r>
            <a:r>
              <a:rPr lang="it-IT" sz="2400" dirty="0" err="1"/>
              <a:t>role</a:t>
            </a:r>
            <a:r>
              <a:rPr lang="it-IT" sz="2400" dirty="0"/>
              <a:t> and activities: </a:t>
            </a:r>
            <a:r>
              <a:rPr lang="it-IT" sz="2400" dirty="0" err="1"/>
              <a:t>material</a:t>
            </a:r>
            <a:r>
              <a:rPr lang="it-IT" sz="2400" dirty="0"/>
              <a:t> </a:t>
            </a:r>
            <a:r>
              <a:rPr lang="it-IT" sz="2400" dirty="0" err="1"/>
              <a:t>compatibility</a:t>
            </a:r>
            <a:endParaRPr lang="en-GB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65A016-4703-4B51-AEFA-8650A3E00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DA910EF-B1E0-9E4D-4FB8-C6EB91C2D09E}"/>
              </a:ext>
            </a:extLst>
          </p:cNvPr>
          <p:cNvSpPr txBox="1"/>
          <p:nvPr/>
        </p:nvSpPr>
        <p:spPr>
          <a:xfrm>
            <a:off x="363938" y="922934"/>
            <a:ext cx="8409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u="sng" dirty="0" err="1"/>
              <a:t>Material</a:t>
            </a:r>
            <a:r>
              <a:rPr lang="it-IT" sz="2000" b="1" i="1" u="sng" dirty="0"/>
              <a:t> Compatibility </a:t>
            </a:r>
            <a:r>
              <a:rPr lang="it-IT" sz="2000" b="1" i="1" u="sng" dirty="0" err="1"/>
              <a:t>Tests</a:t>
            </a:r>
            <a:endParaRPr lang="it-IT" sz="2000" b="1" i="1" u="sng" dirty="0"/>
          </a:p>
        </p:txBody>
      </p:sp>
      <p:pic>
        <p:nvPicPr>
          <p:cNvPr id="5" name="Picture 13" descr="A picture containing indoor, dirty, sink, counter&#10;&#10;Description automatically generated">
            <a:extLst>
              <a:ext uri="{FF2B5EF4-FFF2-40B4-BE49-F238E27FC236}">
                <a16:creationId xmlns:a16="http://schemas.microsoft.com/office/drawing/2014/main" id="{7211C7EC-C0DB-124D-D621-C5365574FA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5" t="22751" b="12216"/>
          <a:stretch/>
        </p:blipFill>
        <p:spPr>
          <a:xfrm>
            <a:off x="811735" y="2203200"/>
            <a:ext cx="3046789" cy="1698457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1E968612-1D9D-CF1E-C13A-D0C15063E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192769" y="1376923"/>
            <a:ext cx="727920" cy="227199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C8CEFEE-6CE9-8DB0-2784-69663EAF1187}"/>
              </a:ext>
            </a:extLst>
          </p:cNvPr>
          <p:cNvSpPr txBox="1"/>
          <p:nvPr/>
        </p:nvSpPr>
        <p:spPr>
          <a:xfrm>
            <a:off x="-582984" y="1614947"/>
            <a:ext cx="5836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First Campaig</a:t>
            </a:r>
            <a:r>
              <a:rPr lang="tr-TR" sz="1600" dirty="0"/>
              <a:t>n</a:t>
            </a:r>
            <a:r>
              <a:rPr lang="it-IT" sz="1600" dirty="0"/>
              <a:t>: Samples in </a:t>
            </a:r>
            <a:r>
              <a:rPr lang="it-IT" sz="1600" dirty="0" err="1"/>
              <a:t>Welded</a:t>
            </a:r>
            <a:r>
              <a:rPr lang="it-IT" sz="1600" dirty="0"/>
              <a:t> </a:t>
            </a:r>
            <a:r>
              <a:rPr lang="it-IT" sz="1600" dirty="0" err="1"/>
              <a:t>Cylinder</a:t>
            </a:r>
            <a:endParaRPr lang="it-IT" sz="1600" dirty="0"/>
          </a:p>
          <a:p>
            <a:pPr algn="ctr"/>
            <a:r>
              <a:rPr lang="it-IT" sz="1600" b="1" dirty="0"/>
              <a:t>CO2 blend </a:t>
            </a:r>
            <a:r>
              <a:rPr lang="it-IT" sz="1600" b="1" dirty="0" err="1"/>
              <a:t>at</a:t>
            </a:r>
            <a:r>
              <a:rPr lang="it-IT" sz="1600" b="1" dirty="0"/>
              <a:t> 550°C for &gt;500 h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1A7CDFE9-A844-0F86-AF3C-84A421AC2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295" y="2189887"/>
            <a:ext cx="3767938" cy="1741825"/>
          </a:xfrm>
          <a:prstGeom prst="rect">
            <a:avLst/>
          </a:prstGeom>
        </p:spPr>
      </p:pic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8F303A65-1465-DEDF-A76F-ED8605949045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556729" y="2876879"/>
            <a:ext cx="0" cy="23406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5693F31-A1E0-265A-F2C0-6C7656D4C6B8}"/>
              </a:ext>
            </a:extLst>
          </p:cNvPr>
          <p:cNvSpPr txBox="1"/>
          <p:nvPr/>
        </p:nvSpPr>
        <p:spPr>
          <a:xfrm>
            <a:off x="4382053" y="2967007"/>
            <a:ext cx="25202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/>
              <a:t>Materials</a:t>
            </a:r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Ni-</a:t>
            </a:r>
            <a:r>
              <a:rPr lang="it-IT" sz="1400" dirty="0" err="1"/>
              <a:t>alloys</a:t>
            </a:r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u="sng" dirty="0" err="1"/>
              <a:t>other</a:t>
            </a:r>
            <a:r>
              <a:rPr lang="it-IT" sz="1400" u="sng" dirty="0"/>
              <a:t> </a:t>
            </a:r>
            <a:r>
              <a:rPr lang="it-IT" sz="1400" u="sng" dirty="0" err="1"/>
              <a:t>selected</a:t>
            </a:r>
            <a:r>
              <a:rPr lang="it-IT" sz="1400" u="sng" dirty="0"/>
              <a:t> </a:t>
            </a:r>
            <a:r>
              <a:rPr lang="it-IT" sz="1400" u="sng" dirty="0" err="1"/>
              <a:t>materials</a:t>
            </a:r>
            <a:r>
              <a:rPr lang="it-IT" sz="1400" u="sng" dirty="0"/>
              <a:t>….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02F670E-537C-EF5D-94D1-F58DF3434735}"/>
              </a:ext>
            </a:extLst>
          </p:cNvPr>
          <p:cNvSpPr txBox="1"/>
          <p:nvPr/>
        </p:nvSpPr>
        <p:spPr>
          <a:xfrm>
            <a:off x="2055792" y="4035987"/>
            <a:ext cx="11589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u="sng" dirty="0"/>
              <a:t>After Long-</a:t>
            </a:r>
            <a:r>
              <a:rPr lang="it-IT" i="1" u="sng" dirty="0" err="1"/>
              <a:t>term</a:t>
            </a:r>
            <a:r>
              <a:rPr lang="it-IT" i="1" u="sng" dirty="0"/>
              <a:t> </a:t>
            </a:r>
            <a:r>
              <a:rPr lang="it-IT" i="1" u="sng" dirty="0" err="1"/>
              <a:t>thermal</a:t>
            </a:r>
            <a:r>
              <a:rPr lang="it-IT" i="1" u="sng" dirty="0"/>
              <a:t> stress test </a:t>
            </a:r>
            <a:r>
              <a:rPr lang="it-IT" i="1" u="sng" dirty="0">
                <a:sym typeface="Wingdings 3" panose="05040102010807070707" pitchFamily="18" charset="2"/>
              </a:rPr>
              <a:t> sample </a:t>
            </a:r>
            <a:r>
              <a:rPr lang="it-IT" i="1" u="sng" dirty="0" err="1"/>
              <a:t>analysis</a:t>
            </a:r>
            <a:r>
              <a:rPr lang="it-IT" i="1" u="sng" dirty="0"/>
              <a:t> (mass gain, SEM, optical </a:t>
            </a:r>
            <a:r>
              <a:rPr lang="it-IT" i="1" u="sng" dirty="0" err="1"/>
              <a:t>microscope</a:t>
            </a:r>
            <a:r>
              <a:rPr lang="it-IT" i="1" u="sng" dirty="0"/>
              <a:t>)</a:t>
            </a:r>
            <a:endParaRPr lang="it-IT" sz="1800" i="1" u="sng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1F358AB-1EE3-813C-025C-9691E66DD5EE}"/>
              </a:ext>
            </a:extLst>
          </p:cNvPr>
          <p:cNvSpPr txBox="1"/>
          <p:nvPr/>
        </p:nvSpPr>
        <p:spPr>
          <a:xfrm>
            <a:off x="6205567" y="1615224"/>
            <a:ext cx="5836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/>
              <a:t>Second Campaig</a:t>
            </a:r>
            <a:r>
              <a:rPr lang="tr-TR" sz="1600" dirty="0"/>
              <a:t>n</a:t>
            </a:r>
            <a:r>
              <a:rPr lang="it-IT" sz="1600" dirty="0"/>
              <a:t>: Samples in </a:t>
            </a:r>
            <a:r>
              <a:rPr lang="it-IT" sz="1600" dirty="0" err="1"/>
              <a:t>Flanged</a:t>
            </a:r>
            <a:r>
              <a:rPr lang="it-IT" sz="1600" dirty="0"/>
              <a:t> </a:t>
            </a:r>
            <a:r>
              <a:rPr lang="it-IT" sz="1600" dirty="0" err="1"/>
              <a:t>Cylinder</a:t>
            </a:r>
            <a:endParaRPr lang="it-IT" sz="1600" dirty="0"/>
          </a:p>
          <a:p>
            <a:pPr algn="ctr"/>
            <a:r>
              <a:rPr lang="it-IT" sz="1600" b="1" dirty="0"/>
              <a:t>CO2 blend </a:t>
            </a:r>
            <a:r>
              <a:rPr lang="it-IT" sz="1600" b="1" dirty="0" err="1"/>
              <a:t>at</a:t>
            </a:r>
            <a:r>
              <a:rPr lang="it-IT" sz="1600" b="1" dirty="0"/>
              <a:t> 550°C for &gt;2000 h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B165046-EA63-9CF8-7963-F4CE679220C4}"/>
              </a:ext>
            </a:extLst>
          </p:cNvPr>
          <p:cNvSpPr txBox="1"/>
          <p:nvPr/>
        </p:nvSpPr>
        <p:spPr>
          <a:xfrm>
            <a:off x="96192" y="1312645"/>
            <a:ext cx="8587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chemeClr val="accent6"/>
              </a:buClr>
              <a:buFont typeface="Segoe UI Symbol" panose="020B0502040204020203" pitchFamily="34" charset="0"/>
              <a:buChar char="⚠"/>
            </a:pPr>
            <a:r>
              <a:rPr lang="en-GB" sz="1800" dirty="0">
                <a:latin typeface="+mj-lt"/>
                <a:cs typeface="Times New Roman" panose="02020603050405020304" pitchFamily="18" charset="0"/>
              </a:rPr>
              <a:t>At high temperature, material compatibility info are fundamental </a:t>
            </a:r>
            <a:endParaRPr lang="it-IT" sz="180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98DD4932-C882-364B-6616-34057F661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92" y="4163358"/>
            <a:ext cx="1527763" cy="1896301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9DCED27-FEE4-2059-A719-1F00B61B09EE}"/>
              </a:ext>
            </a:extLst>
          </p:cNvPr>
          <p:cNvSpPr txBox="1"/>
          <p:nvPr/>
        </p:nvSpPr>
        <p:spPr>
          <a:xfrm>
            <a:off x="2106043" y="4499845"/>
            <a:ext cx="25783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Microstructural analysis by means of MeF3 optical microscope equipped with LAS4.12 software for image analysis</a:t>
            </a:r>
            <a:endParaRPr lang="it-IT" sz="1600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F24302E4-F024-AACA-446B-8BE8C08249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0000"/>
          <a:stretch/>
        </p:blipFill>
        <p:spPr>
          <a:xfrm>
            <a:off x="7296295" y="4463422"/>
            <a:ext cx="4355971" cy="1605434"/>
          </a:xfrm>
          <a:prstGeom prst="rect">
            <a:avLst/>
          </a:prstGeom>
        </p:spPr>
      </p:pic>
      <p:pic>
        <p:nvPicPr>
          <p:cNvPr id="18" name="image47.jpg" descr="A picture containing text, loudspeaker, pan, stone  Description automatically generated">
            <a:extLst>
              <a:ext uri="{FF2B5EF4-FFF2-40B4-BE49-F238E27FC236}">
                <a16:creationId xmlns:a16="http://schemas.microsoft.com/office/drawing/2014/main" id="{D0F30A2A-C5A2-B9C4-827D-11EBE292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346012" y="4501024"/>
            <a:ext cx="1539430" cy="146913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69896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5F639-83B3-4524-9AED-588BECEF5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Overall</a:t>
            </a:r>
            <a:r>
              <a:rPr lang="it-IT" dirty="0"/>
              <a:t> project cost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680B9C-7E65-4EDD-AF54-27776FD96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BC0D25-7E1D-4268-8EB4-58724EC57D42}"/>
              </a:ext>
            </a:extLst>
          </p:cNvPr>
          <p:cNvSpPr/>
          <p:nvPr/>
        </p:nvSpPr>
        <p:spPr>
          <a:xfrm>
            <a:off x="363894" y="1075465"/>
            <a:ext cx="116725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Call: </a:t>
            </a:r>
            <a:r>
              <a:rPr lang="en-AU" sz="2400" b="1" dirty="0"/>
              <a:t>H2020-LC-SC3-2020-NZE-RES-CC</a:t>
            </a:r>
          </a:p>
          <a:p>
            <a:r>
              <a:rPr lang="en-AU" sz="2400" b="1" dirty="0"/>
              <a:t>Efficient combination of Concentrated Solar Power and desalination (with particular focus on the Gulf Cooperation Council (GCC) region)</a:t>
            </a:r>
            <a:endParaRPr lang="en-A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12BF7C-4830-43AF-8EFE-CA9B04FF1E96}"/>
              </a:ext>
            </a:extLst>
          </p:cNvPr>
          <p:cNvSpPr txBox="1"/>
          <p:nvPr/>
        </p:nvSpPr>
        <p:spPr>
          <a:xfrm>
            <a:off x="452166" y="2397097"/>
            <a:ext cx="5412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Overall project budget: +15 M€</a:t>
            </a:r>
          </a:p>
          <a:p>
            <a:endParaRPr lang="it-IT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4ADAA2-2A5B-4EB3-8B0A-A8983756E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166" y="2942402"/>
            <a:ext cx="5412485" cy="3253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47B29F-2E36-40C1-8DD3-E82E08FBBF2B}"/>
              </a:ext>
            </a:extLst>
          </p:cNvPr>
          <p:cNvSpPr txBox="1"/>
          <p:nvPr/>
        </p:nvSpPr>
        <p:spPr>
          <a:xfrm>
            <a:off x="6006662" y="3291340"/>
            <a:ext cx="61091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International collaboration </a:t>
            </a:r>
            <a:r>
              <a:rPr lang="en-AU" sz="2400" dirty="0"/>
              <a:t>increases</a:t>
            </a:r>
            <a:r>
              <a:rPr lang="it-IT" sz="2400" dirty="0"/>
              <a:t> the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Private </a:t>
            </a:r>
            <a:r>
              <a:rPr lang="en-AU" sz="2400" dirty="0"/>
              <a:t>investments</a:t>
            </a:r>
            <a:r>
              <a:rPr lang="it-IT" sz="2400" dirty="0"/>
              <a:t> are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Projects are </a:t>
            </a:r>
            <a:r>
              <a:rPr lang="en-AU" sz="2400" dirty="0"/>
              <a:t>typically</a:t>
            </a:r>
            <a:r>
              <a:rPr lang="it-IT" sz="2400" dirty="0"/>
              <a:t> budget </a:t>
            </a:r>
            <a:r>
              <a:rPr lang="en-AU" sz="2400" dirty="0"/>
              <a:t>constraint</a:t>
            </a:r>
          </a:p>
        </p:txBody>
      </p:sp>
    </p:spTree>
    <p:extLst>
      <p:ext uri="{BB962C8B-B14F-4D97-AF65-F5344CB8AC3E}">
        <p14:creationId xmlns:p14="http://schemas.microsoft.com/office/powerpoint/2010/main" val="303280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315707-AF96-60EE-819E-7301D9058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Project Milestones and Timelines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D730733-5D05-9B03-5F50-1FC6390D7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B7FDF-A479-4610-9B2F-7A9E8D4ABA9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614E16C-14CF-7C6D-B37C-07494F3F63A6}"/>
              </a:ext>
            </a:extLst>
          </p:cNvPr>
          <p:cNvSpPr txBox="1"/>
          <p:nvPr/>
        </p:nvSpPr>
        <p:spPr>
          <a:xfrm>
            <a:off x="159135" y="982782"/>
            <a:ext cx="5200265" cy="530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300"/>
              </a:spcAft>
            </a:pPr>
            <a:r>
              <a:rPr lang="en-US" b="1" i="0" dirty="0">
                <a:solidFill>
                  <a:srgbClr val="003566"/>
                </a:solidFill>
                <a:effectLst/>
                <a:latin typeface="+mj-lt"/>
              </a:rPr>
              <a:t>2021</a:t>
            </a:r>
          </a:p>
          <a:p>
            <a:pPr fontAlgn="base">
              <a:spcAft>
                <a:spcPts val="600"/>
              </a:spcAft>
            </a:pPr>
            <a:r>
              <a:rPr lang="en-US" b="1" i="0" dirty="0">
                <a:solidFill>
                  <a:srgbClr val="0E0C19"/>
                </a:solidFill>
                <a:effectLst/>
                <a:latin typeface="+mj-lt"/>
              </a:rPr>
              <a:t>Project Inception</a:t>
            </a:r>
          </a:p>
          <a:p>
            <a:pPr algn="just" fontAlgn="base"/>
            <a:r>
              <a:rPr lang="en-US" b="0" i="0" dirty="0">
                <a:solidFill>
                  <a:srgbClr val="3C3A47"/>
                </a:solidFill>
                <a:effectLst/>
                <a:latin typeface="+mj-lt"/>
              </a:rPr>
              <a:t>The DESOLINATION project kicks off with a focus on integrating CSP and desalination technologies to create sustainable solutions for water and energy</a:t>
            </a:r>
          </a:p>
          <a:p>
            <a:pPr algn="l" fontAlgn="base"/>
            <a:endParaRPr lang="en-US" sz="1100" b="0" i="0" dirty="0">
              <a:solidFill>
                <a:srgbClr val="3C3A47"/>
              </a:solidFill>
              <a:effectLst/>
              <a:latin typeface="+mj-lt"/>
            </a:endParaRPr>
          </a:p>
          <a:p>
            <a:pPr fontAlgn="base">
              <a:spcAft>
                <a:spcPts val="300"/>
              </a:spcAft>
            </a:pPr>
            <a:r>
              <a:rPr lang="en-US" b="1" i="0" dirty="0">
                <a:solidFill>
                  <a:srgbClr val="003566"/>
                </a:solidFill>
                <a:effectLst/>
                <a:latin typeface="+mj-lt"/>
              </a:rPr>
              <a:t>2022-2023</a:t>
            </a:r>
          </a:p>
          <a:p>
            <a:pPr fontAlgn="base">
              <a:spcAft>
                <a:spcPts val="600"/>
              </a:spcAft>
            </a:pPr>
            <a:r>
              <a:rPr lang="en-US" b="1" i="0" dirty="0">
                <a:solidFill>
                  <a:srgbClr val="0E0C19"/>
                </a:solidFill>
                <a:effectLst/>
                <a:latin typeface="+mj-lt"/>
              </a:rPr>
              <a:t>Innovative Thermodynamic Solutions</a:t>
            </a:r>
          </a:p>
          <a:p>
            <a:pPr algn="just" fontAlgn="base"/>
            <a:r>
              <a:rPr lang="en-US" b="0" i="0" dirty="0">
                <a:solidFill>
                  <a:srgbClr val="3C3A47"/>
                </a:solidFill>
                <a:effectLst/>
                <a:latin typeface="+mj-lt"/>
              </a:rPr>
              <a:t>Groundbreaking work on CO</a:t>
            </a:r>
            <a:r>
              <a:rPr lang="en-US" b="0" i="0" baseline="-25000" dirty="0">
                <a:solidFill>
                  <a:srgbClr val="3C3A47"/>
                </a:solidFill>
                <a:effectLst/>
                <a:latin typeface="+mj-lt"/>
              </a:rPr>
              <a:t>2</a:t>
            </a:r>
            <a:r>
              <a:rPr lang="en-US" b="0" i="0" dirty="0">
                <a:solidFill>
                  <a:srgbClr val="3C3A47"/>
                </a:solidFill>
                <a:effectLst/>
                <a:latin typeface="+mj-lt"/>
              </a:rPr>
              <a:t> mixtures for thermodynamic cycles leads to effective and efficient coupling of CSP with CO</a:t>
            </a:r>
            <a:r>
              <a:rPr lang="en-US" b="0" i="0" baseline="-25000" dirty="0">
                <a:solidFill>
                  <a:srgbClr val="3C3A47"/>
                </a:solidFill>
                <a:effectLst/>
                <a:latin typeface="+mj-lt"/>
              </a:rPr>
              <a:t>2</a:t>
            </a:r>
            <a:r>
              <a:rPr lang="en-US" b="0" i="0" dirty="0">
                <a:solidFill>
                  <a:srgbClr val="3C3A47"/>
                </a:solidFill>
                <a:effectLst/>
                <a:latin typeface="+mj-lt"/>
              </a:rPr>
              <a:t>-mixtures power cycles and forward osmosis desalination system</a:t>
            </a:r>
            <a:endParaRPr lang="en-US" dirty="0">
              <a:solidFill>
                <a:srgbClr val="3C3A47"/>
              </a:solidFill>
              <a:latin typeface="+mj-lt"/>
            </a:endParaRPr>
          </a:p>
          <a:p>
            <a:pPr algn="just" fontAlgn="base"/>
            <a:r>
              <a:rPr lang="en-US" b="0" i="0" dirty="0">
                <a:solidFill>
                  <a:srgbClr val="3C3A47"/>
                </a:solidFill>
                <a:effectLst/>
                <a:latin typeface="+mj-lt"/>
              </a:rPr>
              <a:t>Experimental campaign on the coalescer using a solution of water and PAGB2000, obtaining an expression of the separation efficiency, to be deployed in the simulations.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2FF9CBE-2441-0AC6-4DE2-362E5330A656}"/>
              </a:ext>
            </a:extLst>
          </p:cNvPr>
          <p:cNvSpPr txBox="1"/>
          <p:nvPr/>
        </p:nvSpPr>
        <p:spPr>
          <a:xfrm>
            <a:off x="5791200" y="1092517"/>
            <a:ext cx="6068060" cy="487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ase">
              <a:spcAft>
                <a:spcPts val="300"/>
              </a:spcAft>
            </a:pPr>
            <a:r>
              <a:rPr lang="en-US" b="1" i="0" dirty="0">
                <a:solidFill>
                  <a:srgbClr val="003566"/>
                </a:solidFill>
                <a:effectLst/>
                <a:latin typeface="+mj-lt"/>
              </a:rPr>
              <a:t>2024</a:t>
            </a:r>
          </a:p>
          <a:p>
            <a:pPr algn="r" fontAlgn="base">
              <a:spcAft>
                <a:spcPts val="600"/>
              </a:spcAft>
            </a:pPr>
            <a:r>
              <a:rPr lang="en-US" b="1" i="0" dirty="0">
                <a:solidFill>
                  <a:srgbClr val="0E0C19"/>
                </a:solidFill>
                <a:effectLst/>
                <a:latin typeface="+mj-lt"/>
              </a:rPr>
              <a:t>Pilot Plant development</a:t>
            </a:r>
          </a:p>
          <a:p>
            <a:pPr algn="just" fontAlgn="base"/>
            <a:r>
              <a:rPr lang="en-US" b="0" i="0" dirty="0">
                <a:solidFill>
                  <a:srgbClr val="3C3A47"/>
                </a:solidFill>
                <a:effectLst/>
                <a:latin typeface="+mj-lt"/>
              </a:rPr>
              <a:t>Development of the pilot plant site, marking a significant step towards real-world application and testing of DESOLINATION technologies. </a:t>
            </a:r>
          </a:p>
          <a:p>
            <a:pPr algn="r" fontAlgn="base">
              <a:spcAft>
                <a:spcPts val="300"/>
              </a:spcAft>
            </a:pPr>
            <a:r>
              <a:rPr lang="en-US" b="1" i="0" dirty="0">
                <a:solidFill>
                  <a:srgbClr val="003566"/>
                </a:solidFill>
                <a:effectLst/>
                <a:latin typeface="+mj-lt"/>
              </a:rPr>
              <a:t>2025</a:t>
            </a:r>
          </a:p>
          <a:p>
            <a:pPr algn="r" fontAlgn="base">
              <a:spcAft>
                <a:spcPts val="600"/>
              </a:spcAft>
            </a:pPr>
            <a:r>
              <a:rPr lang="en-US" b="1" i="0" dirty="0">
                <a:solidFill>
                  <a:srgbClr val="0E0C19"/>
                </a:solidFill>
                <a:effectLst/>
                <a:latin typeface="+mj-lt"/>
              </a:rPr>
              <a:t>Technology Demonstration</a:t>
            </a:r>
          </a:p>
          <a:p>
            <a:pPr algn="just" fontAlgn="base"/>
            <a:r>
              <a:rPr lang="en-US" b="0" i="0" dirty="0">
                <a:solidFill>
                  <a:srgbClr val="3C3A47"/>
                </a:solidFill>
                <a:effectLst/>
                <a:latin typeface="+mj-lt"/>
              </a:rPr>
              <a:t>The integration of both existing and next generation CSP cycles will be implemented in the King Saudi University facility to allow testing in a real environment. </a:t>
            </a:r>
          </a:p>
          <a:p>
            <a:pPr algn="r" fontAlgn="base">
              <a:spcBef>
                <a:spcPts val="300"/>
              </a:spcBef>
            </a:pPr>
            <a:r>
              <a:rPr lang="en-US" b="1" i="0" dirty="0">
                <a:solidFill>
                  <a:srgbClr val="003566"/>
                </a:solidFill>
                <a:effectLst/>
                <a:latin typeface="+mj-lt"/>
              </a:rPr>
              <a:t>2026</a:t>
            </a:r>
          </a:p>
          <a:p>
            <a:pPr algn="r" fontAlgn="base">
              <a:spcBef>
                <a:spcPts val="600"/>
              </a:spcBef>
            </a:pPr>
            <a:r>
              <a:rPr lang="en-US" b="1" i="0" dirty="0">
                <a:solidFill>
                  <a:srgbClr val="0E0C19"/>
                </a:solidFill>
                <a:effectLst/>
                <a:latin typeface="+mj-lt"/>
              </a:rPr>
              <a:t>Commercialization and Market Uptake</a:t>
            </a:r>
          </a:p>
          <a:p>
            <a:pPr algn="just" fontAlgn="base"/>
            <a:r>
              <a:rPr lang="en-US" b="0" i="0" dirty="0">
                <a:solidFill>
                  <a:srgbClr val="3C3A47"/>
                </a:solidFill>
                <a:effectLst/>
                <a:latin typeface="+mj-lt"/>
              </a:rPr>
              <a:t>DESOLINATION partners will work on defining a clear roadmap from TRL 6 to TRL 9, ensuring a strong market uptake and exploitation strategy for the developed technologies.</a:t>
            </a:r>
          </a:p>
        </p:txBody>
      </p:sp>
    </p:spTree>
    <p:extLst>
      <p:ext uri="{BB962C8B-B14F-4D97-AF65-F5344CB8AC3E}">
        <p14:creationId xmlns:p14="http://schemas.microsoft.com/office/powerpoint/2010/main" val="3596184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95EE06-8B09-4B13-BAA9-5645D5CE3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Acknowledgements</a:t>
            </a:r>
            <a:endParaRPr lang="en-AU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83E286-B7E7-4EF6-B0FF-C8B623CB2186}"/>
              </a:ext>
            </a:extLst>
          </p:cNvPr>
          <p:cNvSpPr/>
          <p:nvPr/>
        </p:nvSpPr>
        <p:spPr>
          <a:xfrm>
            <a:off x="2312132" y="3383815"/>
            <a:ext cx="78725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DESOLINATION project has received funding from the European Union’s Horizon </a:t>
            </a:r>
            <a:r>
              <a:rPr lang="en-AU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2020 research and innovation programme under grant agreement N° </a:t>
            </a:r>
            <a:r>
              <a:rPr lang="it-IT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101022686</a:t>
            </a:r>
          </a:p>
          <a:p>
            <a:pPr algn="ctr"/>
            <a:endParaRPr lang="it-IT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2400" dirty="0">
                <a:latin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www.desolination.eu</a:t>
            </a:r>
            <a:r>
              <a:rPr lang="it-IT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– LinkedIn </a:t>
            </a:r>
            <a:r>
              <a:rPr lang="it-IT" sz="2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Desolination</a:t>
            </a:r>
            <a:endParaRPr lang="it-IT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it-IT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gioele.dimarcoberardino@unibs.it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36C5D4-0D30-4F63-BE5A-C93F953D83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288" y="1319684"/>
            <a:ext cx="2970225" cy="184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231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Desolination">
      <a:dk1>
        <a:srgbClr val="38316C"/>
      </a:dk1>
      <a:lt1>
        <a:sysClr val="window" lastClr="FFFFFF"/>
      </a:lt1>
      <a:dk2>
        <a:srgbClr val="44546A"/>
      </a:dk2>
      <a:lt2>
        <a:srgbClr val="E7E6E6"/>
      </a:lt2>
      <a:accent1>
        <a:srgbClr val="38316C"/>
      </a:accent1>
      <a:accent2>
        <a:srgbClr val="3C5E8A"/>
      </a:accent2>
      <a:accent3>
        <a:srgbClr val="37798D"/>
      </a:accent3>
      <a:accent4>
        <a:srgbClr val="43B3AD"/>
      </a:accent4>
      <a:accent5>
        <a:srgbClr val="58B8C6"/>
      </a:accent5>
      <a:accent6>
        <a:srgbClr val="F4B06C"/>
      </a:accent6>
      <a:hlink>
        <a:srgbClr val="0563C1"/>
      </a:hlink>
      <a:folHlink>
        <a:srgbClr val="954F72"/>
      </a:folHlink>
    </a:clrScheme>
    <a:fontScheme name="Personalizzato 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1036</Words>
  <Application>Microsoft Office PowerPoint</Application>
  <PresentationFormat>Widescreen</PresentationFormat>
  <Paragraphs>226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8" baseType="lpstr">
      <vt:lpstr>PMingLiU</vt:lpstr>
      <vt:lpstr>Amasis MT Pro</vt:lpstr>
      <vt:lpstr>Arial</vt:lpstr>
      <vt:lpstr>Avenir Next LT Pro</vt:lpstr>
      <vt:lpstr>Calibri</vt:lpstr>
      <vt:lpstr>Cambria Math</vt:lpstr>
      <vt:lpstr>Segoe UI Symbol</vt:lpstr>
      <vt:lpstr>Trebuchet MS</vt:lpstr>
      <vt:lpstr>Wingdings</vt:lpstr>
      <vt:lpstr>Wingdings 3</vt:lpstr>
      <vt:lpstr>Tema di Office</vt:lpstr>
      <vt:lpstr>Non solo energia:  il progetto H2020 Desolination</vt:lpstr>
      <vt:lpstr>Motivation</vt:lpstr>
      <vt:lpstr>The concept</vt:lpstr>
      <vt:lpstr>Options for combining solar energy and desalination</vt:lpstr>
      <vt:lpstr>Why DESOLINATION? - Advantages of tCO2-blends and Forward Osmosis</vt:lpstr>
      <vt:lpstr>Why DESOLINATION?</vt:lpstr>
      <vt:lpstr>The Consortium: 21 Partners</vt:lpstr>
      <vt:lpstr>Demonstration site</vt:lpstr>
      <vt:lpstr>From the concept to the demonstration</vt:lpstr>
      <vt:lpstr>UNIBS role and activities</vt:lpstr>
      <vt:lpstr>UNIBS role and activities</vt:lpstr>
      <vt:lpstr>UNIBS role and activities: Thermal stability definition and procedure</vt:lpstr>
      <vt:lpstr>UNIBS role and activities: Thermal stability definition and procedure</vt:lpstr>
      <vt:lpstr>UNIBS role and activities: material compatibility</vt:lpstr>
      <vt:lpstr>Overall project cost</vt:lpstr>
      <vt:lpstr>Project Milestones and Timelines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Astolfi</dc:creator>
  <cp:lastModifiedBy>Gioele DI MARCOBERARDINO</cp:lastModifiedBy>
  <cp:revision>147</cp:revision>
  <dcterms:created xsi:type="dcterms:W3CDTF">2021-05-20T08:25:37Z</dcterms:created>
  <dcterms:modified xsi:type="dcterms:W3CDTF">2024-11-28T10:14:28Z</dcterms:modified>
</cp:coreProperties>
</file>